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2" r:id="rId4"/>
    <p:sldId id="274" r:id="rId5"/>
    <p:sldId id="275" r:id="rId6"/>
    <p:sldId id="276" r:id="rId7"/>
    <p:sldId id="277" r:id="rId8"/>
    <p:sldId id="278" r:id="rId9"/>
    <p:sldId id="279" r:id="rId10"/>
    <p:sldId id="273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4" autoAdjust="0"/>
    <p:restoredTop sz="94823" autoAdjust="0"/>
  </p:normalViewPr>
  <p:slideViewPr>
    <p:cSldViewPr snapToGrid="0">
      <p:cViewPr varScale="1">
        <p:scale>
          <a:sx n="76" d="100"/>
          <a:sy n="76" d="100"/>
        </p:scale>
        <p:origin x="50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5F99-68B1-402C-B0B7-FC99BD73F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9D97-9DED-4555-B3CC-8E48A170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1AF07-6F37-4683-BFFE-95207912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1B46-FBC3-4B16-A639-9AEAB1D1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A303-568A-4927-9D84-52BAEF6C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CD15-4B4F-4EFB-9B3F-9D08BFC7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6F2C0-AAC3-483D-94E9-19CCF71D2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5A340-8983-41B3-827F-4D669FF5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3FCE2-18E9-4825-8E54-A01E6203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55E7-E44D-4906-86F8-B3C6A9CD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C3C7B-A73F-459E-95F1-8EA8F7461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E6ABD-974B-4E95-8130-1161D8FCF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A778C-4290-4052-BB8D-825DE80C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5817-EBBB-421C-852F-62427DB2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1D8D-F3C3-4A6F-BCAF-03D21B04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4E13-9C47-4A5E-A459-64CCBA24D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F64FF-D82B-4FB8-B684-27EE69E2D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FC547-58F1-49B2-985E-06C84D4C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7689-AE5C-434E-81EA-19A34132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35E02-26D3-44C9-8669-21D60C93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B535-E1E2-4B4D-B149-D2D60802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4E8D-3763-45C1-9454-86ABE03E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6B55B-DDF0-4F48-B653-4185FE72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EA334-0298-43EA-AAA2-BF20F8E3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38C6E-C266-49EF-84D3-0325647F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704F-4661-40E6-B058-CF205887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D036-B142-431A-89BE-342A43DC4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C77FA-2139-4AE2-846F-39A83263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8B89F-16F0-4147-A139-21CC65D3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FD1A1-DD9E-4392-BCAD-FCB31DC6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FA21-1B74-4881-AAE3-CA4D3A4F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D24E-4955-47F1-83E5-931BF4368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FC8C1-0A71-45C4-B8D3-D76474B31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15FF3-25FC-42B1-AF95-FC8D2D49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F589D-0C35-4C40-B58A-3F43E756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A3062-EAC8-4C56-9C3C-4D8B120D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29D7-7786-4242-B01F-C67714D0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A074F-E973-43F1-BDCF-7B757ED82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12C9C-407D-4999-9D9C-9C58C429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7D739-E6D2-4D74-9D85-004087F22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D3EEB-F35B-49CE-9930-824CC0B53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C8CDE-ACB4-4680-8D29-6BAB250E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BB6C7-8F95-4A2B-B833-6C2F6324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05DAD-C7C2-4581-85D1-9008B66D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1543-BC37-491E-B309-45B1891D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47259-D61B-4027-8273-39B43470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40AC5-47B1-4470-B0BD-E11E70E6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8C883-7619-41C7-A52C-43641D47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4B62E-4531-48B6-8998-B449C978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F2237-B9DA-48C6-9D23-A979FC59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83EFE-4442-4117-9136-1154450B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A2F8-B0F8-46B3-9147-F105DCAA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71B60-A1E3-4FE5-BE31-E7AF75B1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8D198-1DDC-4092-8B63-3F70A1E5B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A0EF9-1DF3-4CDA-A168-4840163E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082E3-F202-4250-8837-09E415C0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9F8B2-5961-4378-8D67-9A765CD0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788F-4B89-4D60-B84E-40C1B39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7294F-4F9C-4ED6-8351-F20ADCB9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50E9C-2998-4AAD-AD98-30D99F13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A34AA-FDFE-4D48-B6BE-03F36223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5909-656E-48E2-BC65-F8DCE26C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DC72-190E-4755-9812-C640C94C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2161-D165-4AC3-B85E-E934BA2A1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01EDC-9CE9-49CF-A1C4-421BAF516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DF6B9-EEAF-49FC-9FD9-256C5E56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333E8-6A3D-4EB5-98F6-08B1EEAF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883E2-7AA5-4838-BE69-971B9C7B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3F0DB-1CC2-4AFD-846C-CE1456F6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128FD-596B-40C7-95BA-E7D9B4AEA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8F4BA-AFFD-4923-9835-74DDA568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3E97B-2830-48F1-918F-09A00B09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49664-D022-4ED2-9B5F-9DE91800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003AB-B68E-4E54-9CDF-AB7B8EC8F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CDAC1-C2BE-4713-A5E4-65E28CF4F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A319A-C573-4CD2-973E-8B89C21B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04626-0E47-4CE2-816F-E9CFF7E1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03670-1271-4D02-A084-D4CF60F9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80F3-BA56-4B2B-A6B3-4C5CA65C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B1CE7-D471-4396-B74A-FB43DCF2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CDED-75F5-45FA-A134-CB055110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56BA-4C8E-4895-95B3-7309274C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E4F3-B871-446C-8C7E-AE19B14F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91E8-FB6D-44BA-B611-FD6645A9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15F73-147C-4F82-A63C-C5DAF7731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DB2C7-34CD-4396-90EA-E9ED2BEE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AC9E1-1140-4281-845B-97CBF90A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201C4-0970-44B3-92D1-477287ED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B5CE-2523-480A-81C0-B900F15F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3C94-4E3E-45F3-8DFC-C5E1FF2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66B8-8CFF-4999-8C04-4961F6A3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242B2-AC01-40A7-9DCB-B9ECD97D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513A9-7A57-4EC2-848B-A3465D27D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2911B-921C-44CB-9D4F-38CB89A6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79216-5F1E-4E62-AEB8-7DB81852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3FB0C-CF7B-4815-8A7D-31FA3091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06DF1-DA72-41A5-9351-3EC98ACC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CA17-7413-4594-A408-20DEB9A7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036F-7A64-4445-A97A-ED092EB1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479CE-20AE-4FA6-9A0C-844892EB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C650-867C-44A8-ACC2-36C699DC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A5BE7-FBC2-4B72-A8E5-5EA086C1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BADF1-8B5E-4A71-BB32-06BA3C00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450A9-55FB-41E1-831A-3A1FB744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F6E6-D04F-4B86-AE40-F297A0BC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32BC-E2F4-43F2-AD31-61E0D4F1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D5504-D45E-4E8C-91BB-626726333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EFAEA-57D0-4050-89CD-B0F224AD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AC18B-EAD0-42CD-9A5C-16D97974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05C81-C907-4742-A93E-C61BA0A5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5D88-CB93-4586-B04B-C5629A2F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1013F-5CED-472E-96D5-482842E92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2768E-5677-4363-9732-DB72B952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2AE69-AA0F-47EF-AB5B-B981BDB3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EA01E-228A-4E65-9645-4C757E9F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0B682-6322-4821-8E1D-71191EFD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B2585-9F00-448F-8D53-E0082623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8C160-613E-4EFC-9612-62FA2F94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2D0D-D8F2-4AF7-AD56-BA07407A7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1DF5-5FD9-4F30-82B9-22D6FDA61DE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32ABB-F3FD-4959-A8AC-115C993EB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C3759-F1FB-4A84-9B9A-65834A55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8BC0F3-E5C4-493A-BF18-FD0DEF5E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61634-51BE-4C8D-B9AA-E8FB5E60B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C1B68-22FB-47D9-A0EB-C77609788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4255-223F-43BB-9549-66442C789B19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A7D53-E2F0-48C5-A6FA-7B1E9EB8E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6A298-4538-4376-A600-09361EAB6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16D8-25C9-4D4C-A6B6-03507DB41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51#psalm_reading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lectionary.library.vanderbilt.edu/texts.php?id=5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51#gospel_reading" TargetMode="External"/><Relationship Id="rId5" Type="http://schemas.openxmlformats.org/officeDocument/2006/relationships/hyperlink" Target="https://lectionary.library.vanderbilt.edu/texts.php?id=51#epistle_reading" TargetMode="External"/><Relationship Id="rId4" Type="http://schemas.openxmlformats.org/officeDocument/2006/relationships/hyperlink" Target="https://lectionary.library.vanderbilt.edu/texts.php?id=51#psalm_oth_readi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48A7F-C445-49B4-9C3D-75CA71881230}"/>
              </a:ext>
            </a:extLst>
          </p:cNvPr>
          <p:cNvSpPr txBox="1"/>
          <p:nvPr/>
        </p:nvSpPr>
        <p:spPr>
          <a:xfrm>
            <a:off x="812800" y="1395297"/>
            <a:ext cx="3058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Advent Daily Prayer for Reflection </a:t>
            </a:r>
          </a:p>
          <a:p>
            <a:pPr algn="ctr"/>
            <a:r>
              <a:rPr lang="en-US" sz="2800" dirty="0"/>
              <a:t>Week 4</a:t>
            </a:r>
          </a:p>
          <a:p>
            <a:pPr algn="ctr"/>
            <a:r>
              <a:rPr lang="en-US" sz="2000" dirty="0"/>
              <a:t>Revised Common Lectionary Year B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CB0CB-9118-4B50-9688-61F1FCA957AA}"/>
              </a:ext>
            </a:extLst>
          </p:cNvPr>
          <p:cNvSpPr txBox="1"/>
          <p:nvPr/>
        </p:nvSpPr>
        <p:spPr>
          <a:xfrm>
            <a:off x="375920" y="4118408"/>
            <a:ext cx="387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Prayers that follow are written by the RCL specifically for the Advent Lectionary scripture texts:</a:t>
            </a:r>
          </a:p>
          <a:p>
            <a:pPr algn="ctr"/>
            <a:r>
              <a:rPr lang="en-US" dirty="0">
                <a:hlinkClick r:id="rId2"/>
              </a:rPr>
              <a:t>2 Samuel 7:1-11, 16  </a:t>
            </a:r>
            <a:r>
              <a:rPr lang="en-US" dirty="0"/>
              <a:t>•  </a:t>
            </a:r>
            <a:r>
              <a:rPr lang="en-US" dirty="0">
                <a:hlinkClick r:id="rId3"/>
              </a:rPr>
              <a:t>Luke 1:46b-55 </a:t>
            </a:r>
            <a:r>
              <a:rPr lang="en-US" dirty="0"/>
              <a:t>or </a:t>
            </a:r>
            <a:r>
              <a:rPr lang="en-US" dirty="0">
                <a:hlinkClick r:id="rId4"/>
              </a:rPr>
              <a:t>Psalm 89:1-4, 19-26</a:t>
            </a:r>
            <a:r>
              <a:rPr lang="en-US" dirty="0"/>
              <a:t>   •  </a:t>
            </a:r>
            <a:r>
              <a:rPr lang="en-US" dirty="0">
                <a:hlinkClick r:id="rId5"/>
              </a:rPr>
              <a:t>Romans 16:25-27</a:t>
            </a:r>
            <a:r>
              <a:rPr lang="en-US" dirty="0"/>
              <a:t>   •  </a:t>
            </a:r>
            <a:r>
              <a:rPr lang="en-US" dirty="0">
                <a:hlinkClick r:id="rId6"/>
              </a:rPr>
              <a:t>Luke 1:26-38</a:t>
            </a:r>
            <a:endParaRPr lang="en-US" dirty="0"/>
          </a:p>
          <a:p>
            <a:pPr algn="ctr"/>
            <a:r>
              <a:rPr lang="en-US" sz="1600" i="1" dirty="0"/>
              <a:t>Image information may be found at the end.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A88F76-8817-47E0-8100-AF90FC4B74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196" y="-3315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839746" y="674400"/>
            <a:ext cx="31420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God of all ages,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the birth of Christ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your boundless love for your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shattered the power of darkness.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 born in us with that same love and light,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that our song may blend with all the choirs of heaven and earth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the glory of your holy name.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Sunday of Advent, Year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6C1FA-E96F-4962-8E77-97A03EEB3D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578" y="0"/>
            <a:ext cx="5966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983175" y="1593980"/>
            <a:ext cx="29402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 God of Elizabeth and Mary,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visited your servants with news of the world's redemption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coming of the Savior.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4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Monday of Advent, Year B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FD2F6-147D-4C34-9155-72D706CC5F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439" y="0"/>
            <a:ext cx="4568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1046028" y="1445124"/>
            <a:ext cx="29083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our hearts leap with joy,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fill our mouths with songs of praise,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may announce glad tidings of peace,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welcome the Christ in our midst. 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Tuesday of Advent, Year B</a:t>
            </a:r>
          </a:p>
          <a:p>
            <a:endParaRPr lang="en-US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15D0D-A2B2-4617-86D6-44527C783F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792" y="0"/>
            <a:ext cx="5170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802417" y="1827733"/>
            <a:ext cx="3195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 of promise,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have given us a sign of your love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the gift of Jesus Christ, our Savior,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who was promised from ages past.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Wednesday of Advent, Year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4E420-35A3-420B-8738-EAAE18D74F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211" y="0"/>
            <a:ext cx="5042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718490" y="1597729"/>
            <a:ext cx="38216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believe as Joseph did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message of your presence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whispered by an angel,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offer our prayers for your world,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confident of your care and mercy for all creation. 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Thursday of Advent, Year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C459F-FB9E-4977-A602-359AE5F959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221" y="0"/>
            <a:ext cx="5426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770516" y="1597729"/>
            <a:ext cx="2743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 faithful God,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prophets and angels,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promised to raise up a holy child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who would establish a household of peace and justice. 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Friday of Advent, Year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0AD3F-B859-4B83-A852-4E19544B7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371" y="765542"/>
            <a:ext cx="8109098" cy="52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632298" y="1228397"/>
            <a:ext cx="2743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our hearts to receive your Son,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may open our doors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welcome all people as sisters and brothers,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establish your household in our time. 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Saturday of Advent, Year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E1C40-E937-4033-8EBB-D84594536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0757" y="916418"/>
            <a:ext cx="8262257" cy="51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67AF5-2E61-48EB-874A-AB937D079A8E}"/>
              </a:ext>
            </a:extLst>
          </p:cNvPr>
          <p:cNvSpPr txBox="1"/>
          <p:nvPr/>
        </p:nvSpPr>
        <p:spPr>
          <a:xfrm>
            <a:off x="863009" y="96427"/>
            <a:ext cx="10210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</a:rPr>
              <a:t>Prayers are reproduced from Revised Common Lectionary Prayers, copyright © 2002 Consultation on Common Texts. Augsburg Fortress. Used by permission.  Art image descriptions can be found at the Art in the Christian Tradition image library, a service of the Vanderbilt Divinity Library, http://diglib.library.vanderbilt.edu/.  All images available via Creative Commons 3.0 License.</a:t>
            </a:r>
          </a:p>
          <a:p>
            <a:endParaRPr lang="en-US" b="1" i="0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Nativity</a:t>
            </a:r>
            <a:r>
              <a:rPr lang="en-US" b="1" dirty="0"/>
              <a:t>, Master of the </a:t>
            </a:r>
            <a:r>
              <a:rPr lang="en-US" b="1" dirty="0" err="1"/>
              <a:t>Kefermarkt</a:t>
            </a:r>
            <a:r>
              <a:rPr lang="en-US" b="1" dirty="0"/>
              <a:t> Altarpiece  </a:t>
            </a:r>
            <a:r>
              <a:rPr lang="fr-FR" b="1" dirty="0"/>
              <a:t>-- 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https://commons.wikimedia.org/wiki/File:Kefermarkt_Kirche_Fl%C3%BCgelaltar_Geburt_01.jpg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u="sng" dirty="0"/>
              <a:t>The Visitation</a:t>
            </a:r>
            <a:r>
              <a:rPr lang="en-US" b="1" dirty="0"/>
              <a:t>, Church of St. Elizabeth El Sitio  --  https://www.flickr.com/photos/johndonaghy/22885862/ - John Donaghy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i="0" u="sng" dirty="0">
                <a:solidFill>
                  <a:srgbClr val="000000"/>
                </a:solidFill>
                <a:effectLst/>
              </a:rPr>
              <a:t>The Visitation</a:t>
            </a:r>
            <a:r>
              <a:rPr lang="en-US" b="1" i="0" dirty="0">
                <a:solidFill>
                  <a:srgbClr val="000000"/>
                </a:solidFill>
                <a:effectLst/>
              </a:rPr>
              <a:t>, Jacopo </a:t>
            </a:r>
            <a:r>
              <a:rPr lang="en-US" b="1" i="0" dirty="0" err="1">
                <a:solidFill>
                  <a:srgbClr val="000000"/>
                </a:solidFill>
                <a:effectLst/>
              </a:rPr>
              <a:t>Pontormo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 --  https://commons.wikimedia.org/wiki/File:Pontormo-visitation-after-restorationRGB.jpg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i="0" u="sng" dirty="0">
                <a:solidFill>
                  <a:srgbClr val="000000"/>
                </a:solidFill>
                <a:effectLst/>
              </a:rPr>
              <a:t>Annunciation</a:t>
            </a:r>
            <a:r>
              <a:rPr lang="en-US" b="1" i="0" dirty="0">
                <a:solidFill>
                  <a:srgbClr val="000000"/>
                </a:solidFill>
                <a:effectLst/>
              </a:rPr>
              <a:t>, El Greco  --  https://commons.wikimedia.org/wiki/File:El_GRECO_(Domenikos_Theotokopoulos)_-_Annunciation_-_Google_Art_Project.jpg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b="1" u="sng" dirty="0"/>
              <a:t>Joseph’s Dream</a:t>
            </a:r>
            <a:r>
              <a:rPr lang="en-US" b="1" dirty="0"/>
              <a:t>, Joseph </a:t>
            </a:r>
            <a:r>
              <a:rPr lang="en-US" b="1" dirty="0" err="1"/>
              <a:t>Gandolphi</a:t>
            </a:r>
            <a:r>
              <a:rPr lang="en-US" b="1" dirty="0"/>
              <a:t>  --  http://commons.wikimedia.org/wiki/File:'Joseph's_Dream',_painting_by_Gaetano_Gandolfi,_c._1790.jpg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u="sng" dirty="0"/>
              <a:t>Teaching in the Temple,</a:t>
            </a:r>
            <a:r>
              <a:rPr lang="en-US" b="1" dirty="0"/>
              <a:t> JESUS MAFA  --  http://www.librairie-emmanuel.fr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u="sng" dirty="0"/>
              <a:t>Jesus Welcomes All</a:t>
            </a:r>
            <a:r>
              <a:rPr lang="en-US" b="1" dirty="0"/>
              <a:t>, Sudanese Muralist  --  https://www.flickr.com/photos/amyashcraft/13885591354/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6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594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Richardson</dc:creator>
  <cp:lastModifiedBy>Anne Richardson</cp:lastModifiedBy>
  <cp:revision>73</cp:revision>
  <dcterms:created xsi:type="dcterms:W3CDTF">2020-10-17T13:53:15Z</dcterms:created>
  <dcterms:modified xsi:type="dcterms:W3CDTF">2020-12-14T15:49:24Z</dcterms:modified>
</cp:coreProperties>
</file>