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6" r:id="rId4"/>
    <p:sldId id="267" r:id="rId5"/>
    <p:sldId id="268" r:id="rId6"/>
    <p:sldId id="269" r:id="rId7"/>
    <p:sldId id="270" r:id="rId8"/>
    <p:sldId id="271" r:id="rId9"/>
    <p:sldId id="273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7" autoAdjust="0"/>
    <p:restoredTop sz="94823" autoAdjust="0"/>
  </p:normalViewPr>
  <p:slideViewPr>
    <p:cSldViewPr snapToGrid="0">
      <p:cViewPr varScale="1">
        <p:scale>
          <a:sx n="75" d="100"/>
          <a:sy n="75" d="100"/>
        </p:scale>
        <p:origin x="725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5F99-68B1-402C-B0B7-FC99BD73F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29D97-9DED-4555-B3CC-8E48A170D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1AF07-6F37-4683-BFFE-952079125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D1B46-FBC3-4B16-A639-9AEAB1D1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9A303-568A-4927-9D84-52BAEF6C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CD15-4B4F-4EFB-9B3F-9D08BFC7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6F2C0-AAC3-483D-94E9-19CCF71D2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5A340-8983-41B3-827F-4D669FF57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3FCE2-18E9-4825-8E54-A01E6203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355E7-E44D-4906-86F8-B3C6A9CD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2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6C3C7B-A73F-459E-95F1-8EA8F7461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E6ABD-974B-4E95-8130-1161D8FCF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A778C-4290-4052-BB8D-825DE80C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05817-EBBB-421C-852F-62427DB2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21D8D-F3C3-4A6F-BCAF-03D21B04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B788F-4B89-4D60-B84E-40C1B39C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7294F-4F9C-4ED6-8351-F20ADCB9E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50E9C-2998-4AAD-AD98-30D99F139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A34AA-FDFE-4D48-B6BE-03F36223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85909-656E-48E2-BC65-F8DCE26C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0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80F3-BA56-4B2B-A6B3-4C5CA65C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B1CE7-D471-4396-B74A-FB43DCF25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7CDED-75F5-45FA-A134-CB055110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C56BA-4C8E-4895-95B3-7309274C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8E4F3-B871-446C-8C7E-AE19B14FC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91E8-FB6D-44BA-B611-FD6645A9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15F73-147C-4F82-A63C-C5DAF7731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DB2C7-34CD-4396-90EA-E9ED2BEE0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AC9E1-1140-4281-845B-97CBF90A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201C4-0970-44B3-92D1-477287ED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B5CE-2523-480A-81C0-B900F15F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E3C94-4E3E-45F3-8DFC-C5E1FF2D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266B8-8CFF-4999-8C04-4961F6A39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242B2-AC01-40A7-9DCB-B9ECD97D7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513A9-7A57-4EC2-848B-A3465D27D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C2911B-921C-44CB-9D4F-38CB89A69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A79216-5F1E-4E62-AEB8-7DB818526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3FB0C-CF7B-4815-8A7D-31FA30919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306DF1-DA72-41A5-9351-3EC98ACC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CA17-7413-4594-A408-20DEB9A7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9C036F-7A64-4445-A97A-ED092EB12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479CE-20AE-4FA6-9A0C-844892EBC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FC650-867C-44A8-ACC2-36C699DC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A5BE7-FBC2-4B72-A8E5-5EA086C1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BADF1-8B5E-4A71-BB32-06BA3C00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450A9-55FB-41E1-831A-3A1FB744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3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F6E6-D04F-4B86-AE40-F297A0BC5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D32BC-E2F4-43F2-AD31-61E0D4F1F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D5504-D45E-4E8C-91BB-626726333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EFAEA-57D0-4050-89CD-B0F224AD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AC18B-EAD0-42CD-9A5C-16D97974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05C81-C907-4742-A93E-C61BA0A5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4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5D88-CB93-4586-B04B-C5629A2F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41013F-5CED-472E-96D5-482842E92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2768E-5677-4363-9732-DB72B952A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2AE69-AA0F-47EF-AB5B-B981BDB3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EA01E-228A-4E65-9645-4C757E9F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0B682-6322-4821-8E1D-71191EFD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AB2585-9F00-448F-8D53-E00826237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8C160-613E-4EFC-9612-62FA2F945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62D0D-D8F2-4AF7-AD56-BA07407A7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61DF5-5FD9-4F30-82B9-22D6FDA61DE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32ABB-F3FD-4959-A8AC-115C993EB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C3759-F1FB-4A84-9B9A-65834A554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6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ctionary.library.vanderbilt.edu/texts.php?id=49#psalm_reading" TargetMode="External"/><Relationship Id="rId7" Type="http://schemas.microsoft.com/office/2007/relationships/hdphoto" Target="../media/hdphoto1.wdp"/><Relationship Id="rId2" Type="http://schemas.openxmlformats.org/officeDocument/2006/relationships/hyperlink" Target="https://lectionary.library.vanderbilt.edu/texts.php?id=49#hebrew_read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lectionary.library.vanderbilt.edu/texts.php?id=49#gospel_reading" TargetMode="External"/><Relationship Id="rId4" Type="http://schemas.openxmlformats.org/officeDocument/2006/relationships/hyperlink" Target="https://lectionary.library.vanderbilt.edu/texts.php?id=49#epistle_readin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248A7F-C445-49B4-9C3D-75CA71881230}"/>
              </a:ext>
            </a:extLst>
          </p:cNvPr>
          <p:cNvSpPr txBox="1"/>
          <p:nvPr/>
        </p:nvSpPr>
        <p:spPr>
          <a:xfrm>
            <a:off x="812800" y="1395297"/>
            <a:ext cx="30581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Advent Daily Prayer for Reflection </a:t>
            </a:r>
          </a:p>
          <a:p>
            <a:pPr algn="ctr"/>
            <a:r>
              <a:rPr lang="en-US" sz="2800" dirty="0"/>
              <a:t>Week 2</a:t>
            </a:r>
          </a:p>
          <a:p>
            <a:pPr algn="ctr"/>
            <a:r>
              <a:rPr lang="en-US" sz="2000" dirty="0"/>
              <a:t>Revised Common Lectionary Year B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CB0CB-9118-4B50-9688-61F1FCA957AA}"/>
              </a:ext>
            </a:extLst>
          </p:cNvPr>
          <p:cNvSpPr txBox="1"/>
          <p:nvPr/>
        </p:nvSpPr>
        <p:spPr>
          <a:xfrm>
            <a:off x="375920" y="4118408"/>
            <a:ext cx="38709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Prayers that follow are written by the RCL specifically for the Advent Lectionary scripture texts:</a:t>
            </a:r>
          </a:p>
          <a:p>
            <a:pPr algn="ctr"/>
            <a:r>
              <a:rPr lang="en-US" dirty="0">
                <a:hlinkClick r:id="rId2"/>
              </a:rPr>
              <a:t>Isaiah 40:1-11</a:t>
            </a:r>
            <a:r>
              <a:rPr lang="en-US" dirty="0"/>
              <a:t>  •  </a:t>
            </a:r>
            <a:r>
              <a:rPr lang="en-US" dirty="0">
                <a:hlinkClick r:id="rId3"/>
              </a:rPr>
              <a:t>Psalm 85:1-2, 8-13</a:t>
            </a:r>
            <a:r>
              <a:rPr lang="en-US" dirty="0"/>
              <a:t>  </a:t>
            </a:r>
          </a:p>
          <a:p>
            <a:pPr algn="ctr"/>
            <a:r>
              <a:rPr lang="en-US" dirty="0">
                <a:hlinkClick r:id="rId4"/>
              </a:rPr>
              <a:t>2 Peter 3:8-15a</a:t>
            </a:r>
            <a:r>
              <a:rPr lang="en-US" dirty="0"/>
              <a:t>   •  </a:t>
            </a:r>
            <a:r>
              <a:rPr lang="en-US" dirty="0">
                <a:hlinkClick r:id="rId5"/>
              </a:rPr>
              <a:t>Mark 1:1-8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1600" i="1" dirty="0"/>
              <a:t>Image information may be found at the end.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825610-5876-4451-BF6F-502C689FB58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040" y="14961"/>
            <a:ext cx="6918960" cy="683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3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1191827" y="1662652"/>
            <a:ext cx="29033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God of timeless grace,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you fill us with joyful expectation.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Make us ready for the message that prepares the way…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Sunday of Advent, Year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7F14AF-4190-4414-8179-A5F03445D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820" y="0"/>
            <a:ext cx="3766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1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1390265" y="1330366"/>
            <a:ext cx="295531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Make us ready … that with uprightness of heart and holy joy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 may eagerly await the kingdom of your Son, Jesus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who reigns with you and the Holy Spirit, now and for ever. Amen.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Monday of Advent, Year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19029-9127-478B-8962-90392D848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3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7571" y="1453172"/>
            <a:ext cx="4701136" cy="36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5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805022" y="1203238"/>
            <a:ext cx="30049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God of hope,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you raised up John the baptizer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 a herald who calls us to conversion. As we joyfully await the glorious coming of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 pray to you for the needs of …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Tuesday of Advent, Year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051B7E-4836-4570-94EE-5F28442DC3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954" y="20099"/>
            <a:ext cx="5141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2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1215046" y="1503247"/>
            <a:ext cx="28119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God of hope…you come to us and bring us home.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Comfort us with the expectation of your saving power,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made known to us in Jesus Christ our Lord.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</a:t>
            </a:r>
            <a:r>
              <a:rPr lang="en-US" sz="1600" i="1" dirty="0">
                <a:solidFill>
                  <a:prstClr val="black"/>
                </a:solidFill>
                <a:latin typeface="Calibri" panose="020F0502020204030204"/>
              </a:rPr>
              <a:t>Wednesday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Advent, Year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B2A186-699C-4D1B-AF97-C49F8F617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brightnessContrast bright="13000" contras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1175" y="992903"/>
            <a:ext cx="3831704" cy="478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867432" y="1350251"/>
            <a:ext cx="314722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Hear our humble prayer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that we may serve you in holiness and faith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 give voice to your presence among 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until the day of the coming of your Son, Jesus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who lives and reigns for ever and ever.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Thursday of Advent, Year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16F797-158F-4A05-8C88-6557DDD928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650" y="0"/>
            <a:ext cx="5124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1019832" y="1686128"/>
            <a:ext cx="278146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God of hope,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you call us from the exile of our sin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with the good news of restoration;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you build a highway through the wilderness;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>
                <a:solidFill>
                  <a:prstClr val="black"/>
                </a:solidFill>
                <a:latin typeface="Calibri" panose="020F0502020204030204"/>
              </a:rPr>
              <a:t>Second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Friday of Advent, Year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1CE230-8D73-4187-B347-7240B3BFAE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6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736" y="-22325"/>
            <a:ext cx="6142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9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1096757" y="1220219"/>
            <a:ext cx="2743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By your grace, transform our prayers from words to deeds,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that we may live as a holy 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 the dawn of your peace,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redeemed from all that divides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Saturday of Advent, Year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6C9E9-781C-4052-ACCF-C9249E9E32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796" y="-20963"/>
            <a:ext cx="5363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367AF5-2E61-48EB-874A-AB937D079A8E}"/>
              </a:ext>
            </a:extLst>
          </p:cNvPr>
          <p:cNvSpPr txBox="1"/>
          <p:nvPr/>
        </p:nvSpPr>
        <p:spPr>
          <a:xfrm>
            <a:off x="990600" y="305068"/>
            <a:ext cx="10210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Prayers are reproduced from Revised Common Lectionary Prayers, copyright © 2002 Consultation on Common Texts. Augsburg Fortress. Used by permission.  Art image descriptions can be found at the Art in the Christian Tradition image library, a service of the Vanderbilt Divinity Library, http://diglib.library.vanderbilt.edu/.  All images available via Creative Commons 3.0 License.</a:t>
            </a:r>
          </a:p>
          <a:p>
            <a:endParaRPr lang="en-US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600" b="1" u="sng" dirty="0"/>
              <a:t>Nativity</a:t>
            </a:r>
            <a:r>
              <a:rPr lang="en-US" sz="1600" b="1" dirty="0"/>
              <a:t>, </a:t>
            </a:r>
            <a:r>
              <a:rPr lang="en-US" sz="1600" b="1" dirty="0" err="1"/>
              <a:t>Duccio</a:t>
            </a:r>
            <a:r>
              <a:rPr lang="en-US" sz="1600" b="1" dirty="0"/>
              <a:t> di </a:t>
            </a:r>
            <a:r>
              <a:rPr lang="fr-FR" sz="1600" b="1" dirty="0" err="1"/>
              <a:t>Buoninsegna</a:t>
            </a:r>
            <a:r>
              <a:rPr lang="fr-FR" sz="1600" b="1" dirty="0"/>
              <a:t>  --  https://commons.wikimedia.org/wiki/File:Duccio_di_Buoninsegna,_The_Nativity_with_the_Prophets_Isaiah_and_Ezekiel,_1308-1311,_NGA_10.jpg</a:t>
            </a:r>
            <a:endParaRPr lang="en-US" sz="1600" b="1" u="sng" dirty="0"/>
          </a:p>
          <a:p>
            <a:endParaRPr lang="en-US" sz="1600" b="1" u="sng" dirty="0"/>
          </a:p>
          <a:p>
            <a:r>
              <a:rPr lang="en-US" sz="1600" b="1" u="sng" dirty="0"/>
              <a:t>John the Baptist</a:t>
            </a:r>
            <a:r>
              <a:rPr lang="en-US" sz="1600" b="1" dirty="0"/>
              <a:t>, </a:t>
            </a:r>
            <a:r>
              <a:rPr lang="en-US" sz="1600" b="1" dirty="0" err="1"/>
              <a:t>Schwabach</a:t>
            </a:r>
            <a:r>
              <a:rPr lang="en-US" sz="1600" b="1" dirty="0"/>
              <a:t> </a:t>
            </a:r>
            <a:r>
              <a:rPr lang="en-US" sz="1600" b="1" dirty="0" err="1"/>
              <a:t>Stadtkirche</a:t>
            </a:r>
            <a:r>
              <a:rPr lang="en-US" sz="1600" b="1" dirty="0"/>
              <a:t>   --  https://commons.wikimedia.org/wiki/File:Schwabach_Stadtkirche_-_Katharinenaltar_Fl%C3%BCgel_4a.jpg</a:t>
            </a:r>
          </a:p>
          <a:p>
            <a:endParaRPr lang="en-US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Complete Joy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, Lauren Wright Pittman  -- 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http://www.lewpstudio.com - copyright by Lauren Wright Pittman</a:t>
            </a:r>
          </a:p>
          <a:p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John the Baptist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, Charles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Umaluf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 --  </a:t>
            </a:r>
            <a:r>
              <a:rPr lang="pl-PL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https://www.flickr.com/photos/herlanieship/1429424839/ - Lanie</a:t>
            </a:r>
          </a:p>
          <a:p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Shining Hope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, Lauren Wright Pittman  --  http://www.lewpstudio.com - copyright by Lauren Wright Pittman</a:t>
            </a:r>
          </a:p>
          <a:p>
            <a:endParaRPr lang="en-US" sz="1600" b="1" dirty="0"/>
          </a:p>
          <a:p>
            <a:r>
              <a:rPr lang="en-US" sz="1600" b="1" u="sng" dirty="0"/>
              <a:t>Holy Family</a:t>
            </a:r>
            <a:r>
              <a:rPr lang="en-US" sz="1600" b="1" dirty="0"/>
              <a:t>, </a:t>
            </a:r>
            <a:r>
              <a:rPr lang="en-US" sz="1600" b="1" dirty="0" err="1"/>
              <a:t>Niclaus</a:t>
            </a:r>
            <a:r>
              <a:rPr lang="en-US" sz="1600" b="1" dirty="0"/>
              <a:t> </a:t>
            </a:r>
            <a:r>
              <a:rPr lang="en-US" sz="1600" b="1" dirty="0" err="1"/>
              <a:t>Weckmann</a:t>
            </a:r>
            <a:r>
              <a:rPr lang="en-US" sz="1600" b="1" dirty="0"/>
              <a:t>  --  https://www.metmuseum.org/art/collection/search/468257</a:t>
            </a:r>
          </a:p>
          <a:p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Road to Emmaus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, Bose Monastery  --  https://www.flickr.com/photos/jimforest/15277775371</a:t>
            </a:r>
          </a:p>
          <a:p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Festival of Lights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, John August Swanson --  www.JohnAugustSwanson.com - copyright 2000 by John August Swanson</a:t>
            </a: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526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615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Richardson</dc:creator>
  <cp:lastModifiedBy>Anne Richardson</cp:lastModifiedBy>
  <cp:revision>64</cp:revision>
  <dcterms:created xsi:type="dcterms:W3CDTF">2020-10-17T13:53:15Z</dcterms:created>
  <dcterms:modified xsi:type="dcterms:W3CDTF">2020-10-22T20:14:07Z</dcterms:modified>
</cp:coreProperties>
</file>