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5"/>
  </p:notesMasterIdLst>
  <p:sldIdLst>
    <p:sldId id="256" r:id="rId2"/>
    <p:sldId id="282" r:id="rId3"/>
    <p:sldId id="410" r:id="rId4"/>
    <p:sldId id="383" r:id="rId5"/>
    <p:sldId id="412" r:id="rId6"/>
    <p:sldId id="385" r:id="rId7"/>
    <p:sldId id="413" r:id="rId8"/>
    <p:sldId id="424" r:id="rId9"/>
    <p:sldId id="425" r:id="rId10"/>
    <p:sldId id="423" r:id="rId11"/>
    <p:sldId id="411" r:id="rId12"/>
    <p:sldId id="419" r:id="rId13"/>
    <p:sldId id="420" r:id="rId14"/>
    <p:sldId id="426" r:id="rId15"/>
    <p:sldId id="421" r:id="rId16"/>
    <p:sldId id="422" r:id="rId17"/>
    <p:sldId id="414" r:id="rId18"/>
    <p:sldId id="415" r:id="rId19"/>
    <p:sldId id="387" r:id="rId20"/>
    <p:sldId id="408" r:id="rId21"/>
    <p:sldId id="416" r:id="rId22"/>
    <p:sldId id="417" r:id="rId23"/>
    <p:sldId id="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43"/>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815976"/>
            <a:ext cx="8839200" cy="1698625"/>
          </a:xfrm>
        </p:spPr>
        <p:txBody>
          <a:bodyPr>
            <a:noAutofit/>
          </a:bodyPr>
          <a:lstStyle/>
          <a:p>
            <a:r>
              <a:rPr lang="en-US" sz="7200" dirty="0"/>
              <a:t>SECOND SUNDAY AFTER CHRISTMAS DAY</a:t>
            </a:r>
          </a:p>
        </p:txBody>
      </p:sp>
      <p:sp>
        <p:nvSpPr>
          <p:cNvPr id="3" name="Subtitle 2"/>
          <p:cNvSpPr>
            <a:spLocks noGrp="1"/>
          </p:cNvSpPr>
          <p:nvPr>
            <p:ph type="subTitle" idx="1"/>
          </p:nvPr>
        </p:nvSpPr>
        <p:spPr>
          <a:xfrm>
            <a:off x="2819400" y="32766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828800" y="5410201"/>
            <a:ext cx="8610600" cy="1384995"/>
          </a:xfrm>
          <a:prstGeom prst="rect">
            <a:avLst/>
          </a:prstGeom>
        </p:spPr>
        <p:txBody>
          <a:bodyPr wrap="square">
            <a:spAutoFit/>
          </a:bodyPr>
          <a:lstStyle/>
          <a:p>
            <a:pPr algn="ctr"/>
            <a:r>
              <a:rPr lang="en-US" sz="2800" dirty="0"/>
              <a:t>Jeremiah 31:7-14 or Sirach 24:1-12  •  Psalm 147:12-20 or Wisdom of Solomon 10:15-21  •  Ephesians 1:3-14</a:t>
            </a:r>
          </a:p>
          <a:p>
            <a:pPr algn="ctr"/>
            <a:r>
              <a:rPr lang="en-US" sz="2800" dirty="0"/>
              <a:t>John 1:(1-9), 10-18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09801"/>
            <a:ext cx="6934200" cy="1200329"/>
          </a:xfrm>
          <a:prstGeom prst="rect">
            <a:avLst/>
          </a:prstGeom>
        </p:spPr>
        <p:txBody>
          <a:bodyPr wrap="square">
            <a:spAutoFit/>
          </a:bodyPr>
          <a:lstStyle/>
          <a:p>
            <a:r>
              <a:rPr lang="en-US" sz="3600" dirty="0"/>
              <a:t>The light shines in the darkness, and the darkness did not overcome it.</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1:5</a:t>
            </a:r>
          </a:p>
        </p:txBody>
      </p:sp>
    </p:spTree>
    <p:extLst>
      <p:ext uri="{BB962C8B-B14F-4D97-AF65-F5344CB8AC3E}">
        <p14:creationId xmlns:p14="http://schemas.microsoft.com/office/powerpoint/2010/main" val="1748985612"/>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9300" y="6096000"/>
            <a:ext cx="8153400" cy="338554"/>
          </a:xfrm>
          <a:prstGeom prst="rect">
            <a:avLst/>
          </a:prstGeom>
          <a:noFill/>
        </p:spPr>
        <p:txBody>
          <a:bodyPr wrap="square" rtlCol="0">
            <a:spAutoFit/>
          </a:bodyPr>
          <a:lstStyle/>
          <a:p>
            <a:pPr algn="ctr"/>
            <a:r>
              <a:rPr lang="en-US" sz="1600" dirty="0">
                <a:solidFill>
                  <a:schemeClr val="tx1">
                    <a:lumMod val="95000"/>
                  </a:schemeClr>
                </a:solidFill>
              </a:rPr>
              <a:t>Light of the World  --  Presentation by youth with gloves in dark space</a:t>
            </a:r>
          </a:p>
        </p:txBody>
      </p:sp>
      <p:pic>
        <p:nvPicPr>
          <p:cNvPr id="29698" name="Picture 2" descr="Title: "/>
          <p:cNvPicPr>
            <a:picLocks noChangeAspect="1" noChangeArrowheads="1"/>
          </p:cNvPicPr>
          <p:nvPr/>
        </p:nvPicPr>
        <p:blipFill>
          <a:blip r:embed="rId2" cstate="print"/>
          <a:srcRect t="8755"/>
          <a:stretch>
            <a:fillRect/>
          </a:stretch>
        </p:blipFill>
        <p:spPr bwMode="auto">
          <a:xfrm>
            <a:off x="1524000" y="1"/>
            <a:ext cx="9144000" cy="5558941"/>
          </a:xfrm>
          <a:prstGeom prst="rect">
            <a:avLst/>
          </a:prstGeom>
          <a:noFill/>
        </p:spPr>
      </p:pic>
    </p:spTree>
    <p:extLst>
      <p:ext uri="{BB962C8B-B14F-4D97-AF65-F5344CB8AC3E}">
        <p14:creationId xmlns:p14="http://schemas.microsoft.com/office/powerpoint/2010/main" val="3502989938"/>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0" y="2362201"/>
            <a:ext cx="7467600" cy="1200329"/>
          </a:xfrm>
          <a:prstGeom prst="rect">
            <a:avLst/>
          </a:prstGeom>
        </p:spPr>
        <p:txBody>
          <a:bodyPr wrap="square">
            <a:spAutoFit/>
          </a:bodyPr>
          <a:lstStyle/>
          <a:p>
            <a:r>
              <a:rPr lang="en-US" sz="3600" dirty="0"/>
              <a:t>There was a man sent from God, whose name was John.  </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John 1:6</a:t>
            </a:r>
          </a:p>
        </p:txBody>
      </p:sp>
    </p:spTree>
    <p:extLst>
      <p:ext uri="{BB962C8B-B14F-4D97-AF65-F5344CB8AC3E}">
        <p14:creationId xmlns:p14="http://schemas.microsoft.com/office/powerpoint/2010/main" val="3320809653"/>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6397823"/>
            <a:ext cx="7848600" cy="307777"/>
          </a:xfrm>
          <a:prstGeom prst="rect">
            <a:avLst/>
          </a:prstGeom>
          <a:noFill/>
        </p:spPr>
        <p:txBody>
          <a:bodyPr wrap="square" rtlCol="0">
            <a:spAutoFit/>
          </a:bodyPr>
          <a:lstStyle/>
          <a:p>
            <a:pPr algn="ctr"/>
            <a:r>
              <a:rPr lang="en-US" sz="1400" dirty="0">
                <a:solidFill>
                  <a:schemeClr val="tx1">
                    <a:lumMod val="95000"/>
                  </a:schemeClr>
                </a:solidFill>
              </a:rPr>
              <a:t>Birth and Naming of John the Baptist  --  Father George </a:t>
            </a:r>
            <a:r>
              <a:rPr lang="en-US" sz="1400" dirty="0" err="1">
                <a:solidFill>
                  <a:schemeClr val="tx1">
                    <a:lumMod val="95000"/>
                  </a:schemeClr>
                </a:solidFill>
              </a:rPr>
              <a:t>Saget</a:t>
            </a:r>
            <a:r>
              <a:rPr lang="en-US" sz="1400" dirty="0">
                <a:solidFill>
                  <a:schemeClr val="tx1">
                    <a:lumMod val="95000"/>
                  </a:schemeClr>
                </a:solidFill>
              </a:rPr>
              <a:t>, </a:t>
            </a:r>
            <a:r>
              <a:rPr lang="en-US" sz="1400" dirty="0" err="1">
                <a:solidFill>
                  <a:schemeClr val="tx1">
                    <a:lumMod val="95000"/>
                  </a:schemeClr>
                </a:solidFill>
              </a:rPr>
              <a:t>Keur</a:t>
            </a:r>
            <a:r>
              <a:rPr lang="en-US" sz="1400" dirty="0">
                <a:solidFill>
                  <a:schemeClr val="tx1">
                    <a:lumMod val="95000"/>
                  </a:schemeClr>
                </a:solidFill>
              </a:rPr>
              <a:t> Moussa Abbey, Kenya</a:t>
            </a:r>
          </a:p>
        </p:txBody>
      </p:sp>
      <p:pic>
        <p:nvPicPr>
          <p:cNvPr id="2" name="Picture 1">
            <a:extLst>
              <a:ext uri="{FF2B5EF4-FFF2-40B4-BE49-F238E27FC236}">
                <a16:creationId xmlns:a16="http://schemas.microsoft.com/office/drawing/2014/main" id="{1A668D2F-DD2C-423A-A13F-C5610CB05E55}"/>
              </a:ext>
            </a:extLst>
          </p:cNvPr>
          <p:cNvPicPr>
            <a:picLocks noChangeAspect="1"/>
          </p:cNvPicPr>
          <p:nvPr/>
        </p:nvPicPr>
        <p:blipFill>
          <a:blip r:embed="rId2"/>
          <a:stretch>
            <a:fillRect/>
          </a:stretch>
        </p:blipFill>
        <p:spPr>
          <a:xfrm>
            <a:off x="2286000" y="209550"/>
            <a:ext cx="7620000" cy="5962650"/>
          </a:xfrm>
          <a:prstGeom prst="rect">
            <a:avLst/>
          </a:prstGeom>
        </p:spPr>
      </p:pic>
    </p:spTree>
    <p:extLst>
      <p:ext uri="{BB962C8B-B14F-4D97-AF65-F5344CB8AC3E}">
        <p14:creationId xmlns:p14="http://schemas.microsoft.com/office/powerpoint/2010/main" val="1676346771"/>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486400"/>
            <a:ext cx="2209800" cy="1169551"/>
          </a:xfrm>
          <a:prstGeom prst="rect">
            <a:avLst/>
          </a:prstGeom>
          <a:noFill/>
        </p:spPr>
        <p:txBody>
          <a:bodyPr wrap="square" rtlCol="0">
            <a:spAutoFit/>
          </a:bodyPr>
          <a:lstStyle/>
          <a:p>
            <a:pPr algn="ctr"/>
            <a:r>
              <a:rPr lang="en-US" sz="1400" dirty="0">
                <a:solidFill>
                  <a:schemeClr val="tx1">
                    <a:lumMod val="95000"/>
                  </a:schemeClr>
                </a:solidFill>
              </a:rPr>
              <a:t>John the Baptist </a:t>
            </a:r>
          </a:p>
          <a:p>
            <a:pPr algn="ctr"/>
            <a:endParaRPr lang="en-US" sz="1400" dirty="0">
              <a:solidFill>
                <a:schemeClr val="tx1">
                  <a:lumMod val="95000"/>
                </a:schemeClr>
              </a:solidFill>
            </a:endParaRPr>
          </a:p>
          <a:p>
            <a:pPr algn="ctr"/>
            <a:r>
              <a:rPr lang="en-US" sz="1400" dirty="0">
                <a:solidFill>
                  <a:schemeClr val="tx1">
                    <a:lumMod val="95000"/>
                  </a:schemeClr>
                </a:solidFill>
              </a:rPr>
              <a:t>Mosaic,</a:t>
            </a:r>
          </a:p>
          <a:p>
            <a:pPr algn="ctr"/>
            <a:r>
              <a:rPr lang="en-US" sz="1400" dirty="0" err="1">
                <a:solidFill>
                  <a:schemeClr val="tx1">
                    <a:lumMod val="95000"/>
                  </a:schemeClr>
                </a:solidFill>
              </a:rPr>
              <a:t>Hagia</a:t>
            </a:r>
            <a:r>
              <a:rPr lang="en-US" sz="1400" dirty="0">
                <a:solidFill>
                  <a:schemeClr val="tx1">
                    <a:lumMod val="95000"/>
                  </a:schemeClr>
                </a:solidFill>
              </a:rPr>
              <a:t> Sophia</a:t>
            </a:r>
          </a:p>
          <a:p>
            <a:pPr algn="ctr"/>
            <a:r>
              <a:rPr lang="en-US" sz="1400" dirty="0">
                <a:solidFill>
                  <a:schemeClr val="tx1">
                    <a:lumMod val="95000"/>
                  </a:schemeClr>
                </a:solidFill>
              </a:rPr>
              <a:t>Istanbul, Turkey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extLst>
      <p:ext uri="{BB962C8B-B14F-4D97-AF65-F5344CB8AC3E}">
        <p14:creationId xmlns:p14="http://schemas.microsoft.com/office/powerpoint/2010/main" val="4131869768"/>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6705600" cy="1754326"/>
          </a:xfrm>
          <a:prstGeom prst="rect">
            <a:avLst/>
          </a:prstGeom>
        </p:spPr>
        <p:txBody>
          <a:bodyPr wrap="square">
            <a:spAutoFit/>
          </a:bodyPr>
          <a:lstStyle/>
          <a:p>
            <a:r>
              <a:rPr lang="en-US" sz="3600" dirty="0"/>
              <a:t>He came as a witness to testify to the light, so that all might believe through him.</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1:7</a:t>
            </a:r>
          </a:p>
        </p:txBody>
      </p:sp>
    </p:spTree>
    <p:extLst>
      <p:ext uri="{BB962C8B-B14F-4D97-AF65-F5344CB8AC3E}">
        <p14:creationId xmlns:p14="http://schemas.microsoft.com/office/powerpoint/2010/main" val="1743674092"/>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1600" y="5334001"/>
            <a:ext cx="3124200" cy="1323439"/>
          </a:xfrm>
          <a:prstGeom prst="rect">
            <a:avLst/>
          </a:prstGeom>
          <a:noFill/>
        </p:spPr>
        <p:txBody>
          <a:bodyPr wrap="square" rtlCol="0">
            <a:spAutoFit/>
          </a:bodyPr>
          <a:lstStyle/>
          <a:p>
            <a:pPr algn="ctr"/>
            <a:r>
              <a:rPr lang="en-US" sz="1600" dirty="0">
                <a:solidFill>
                  <a:schemeClr val="tx1">
                    <a:lumMod val="95000"/>
                  </a:schemeClr>
                </a:solidFill>
              </a:rPr>
              <a:t>Light from the Dome</a:t>
            </a:r>
          </a:p>
          <a:p>
            <a:pPr algn="ctr"/>
            <a:endParaRPr lang="en-US" sz="1600" dirty="0">
              <a:solidFill>
                <a:schemeClr val="tx1">
                  <a:lumMod val="95000"/>
                </a:schemeClr>
              </a:solidFill>
            </a:endParaRPr>
          </a:p>
          <a:p>
            <a:pPr algn="ctr"/>
            <a:r>
              <a:rPr lang="en-US" sz="1600" dirty="0">
                <a:solidFill>
                  <a:schemeClr val="tx1">
                    <a:lumMod val="95000"/>
                  </a:schemeClr>
                </a:solidFill>
              </a:rPr>
              <a:t>Oscar Niemeyer</a:t>
            </a:r>
          </a:p>
          <a:p>
            <a:pPr algn="ctr"/>
            <a:r>
              <a:rPr lang="en-US" sz="1600" dirty="0">
                <a:solidFill>
                  <a:schemeClr val="tx1">
                    <a:lumMod val="95000"/>
                  </a:schemeClr>
                </a:solidFill>
              </a:rPr>
              <a:t>Brasilia Cathedral</a:t>
            </a:r>
          </a:p>
          <a:p>
            <a:pPr algn="ctr"/>
            <a:r>
              <a:rPr lang="en-US" sz="1600" dirty="0">
                <a:solidFill>
                  <a:schemeClr val="tx1">
                    <a:lumMod val="95000"/>
                  </a:schemeClr>
                </a:solidFill>
              </a:rPr>
              <a:t>Brasilia, Brazil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000" y="0"/>
            <a:ext cx="4572000" cy="6858000"/>
          </a:xfrm>
          <a:prstGeom prst="rect">
            <a:avLst/>
          </a:prstGeom>
        </p:spPr>
      </p:pic>
    </p:spTree>
    <p:extLst>
      <p:ext uri="{BB962C8B-B14F-4D97-AF65-F5344CB8AC3E}">
        <p14:creationId xmlns:p14="http://schemas.microsoft.com/office/powerpoint/2010/main" val="1139635906"/>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228672"/>
            <a:ext cx="6400800" cy="1200329"/>
          </a:xfrm>
          <a:prstGeom prst="rect">
            <a:avLst/>
          </a:prstGeom>
        </p:spPr>
        <p:txBody>
          <a:bodyPr wrap="square">
            <a:spAutoFit/>
          </a:bodyPr>
          <a:lstStyle/>
          <a:p>
            <a:r>
              <a:rPr lang="en-US" sz="3600" dirty="0"/>
              <a:t>He himself was not the light, but he came to testify to the light.</a:t>
            </a: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John 1:8</a:t>
            </a:r>
          </a:p>
        </p:txBody>
      </p:sp>
    </p:spTree>
    <p:extLst>
      <p:ext uri="{BB962C8B-B14F-4D97-AF65-F5344CB8AC3E}">
        <p14:creationId xmlns:p14="http://schemas.microsoft.com/office/powerpoint/2010/main" val="299069287"/>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1557130" y="5395556"/>
            <a:ext cx="2971800" cy="1077218"/>
          </a:xfrm>
          <a:prstGeom prst="rect">
            <a:avLst/>
          </a:prstGeom>
          <a:noFill/>
        </p:spPr>
        <p:txBody>
          <a:bodyPr wrap="square" rtlCol="0">
            <a:spAutoFit/>
          </a:bodyPr>
          <a:lstStyle/>
          <a:p>
            <a:pPr algn="ctr"/>
            <a:r>
              <a:rPr lang="en-US" sz="1600" dirty="0">
                <a:solidFill>
                  <a:schemeClr val="tx1">
                    <a:lumMod val="95000"/>
                  </a:schemeClr>
                </a:solidFill>
              </a:rPr>
              <a:t>Christ Be Our Light</a:t>
            </a:r>
          </a:p>
          <a:p>
            <a:pPr algn="ctr"/>
            <a:endParaRPr lang="en-US" sz="1600" dirty="0">
              <a:solidFill>
                <a:schemeClr val="tx1">
                  <a:lumMod val="95000"/>
                </a:schemeClr>
              </a:solidFill>
            </a:endParaRPr>
          </a:p>
          <a:p>
            <a:pPr algn="ctr"/>
            <a:r>
              <a:rPr lang="en-US" sz="1600" dirty="0" err="1">
                <a:solidFill>
                  <a:schemeClr val="tx1">
                    <a:lumMod val="95000"/>
                  </a:schemeClr>
                </a:solidFill>
              </a:rPr>
              <a:t>LaSalette</a:t>
            </a:r>
            <a:r>
              <a:rPr lang="en-US" sz="1600" dirty="0">
                <a:solidFill>
                  <a:schemeClr val="tx1">
                    <a:lumMod val="95000"/>
                  </a:schemeClr>
                </a:solidFill>
              </a:rPr>
              <a:t> Festival</a:t>
            </a:r>
          </a:p>
          <a:p>
            <a:pPr algn="ctr"/>
            <a:r>
              <a:rPr lang="en-US" sz="1600" dirty="0">
                <a:solidFill>
                  <a:schemeClr val="tx1">
                    <a:lumMod val="95000"/>
                  </a:schemeClr>
                </a:solidFill>
              </a:rPr>
              <a:t> Attleboro, MA</a:t>
            </a:r>
          </a:p>
        </p:txBody>
      </p:sp>
      <p:pic>
        <p:nvPicPr>
          <p:cNvPr id="2" name="Picture 1">
            <a:extLst>
              <a:ext uri="{FF2B5EF4-FFF2-40B4-BE49-F238E27FC236}">
                <a16:creationId xmlns:a16="http://schemas.microsoft.com/office/drawing/2014/main" id="{0AA3075A-07E3-4AAE-A7CB-296D0458E479}"/>
              </a:ext>
            </a:extLst>
          </p:cNvPr>
          <p:cNvPicPr>
            <a:picLocks noChangeAspect="1"/>
          </p:cNvPicPr>
          <p:nvPr/>
        </p:nvPicPr>
        <p:blipFill>
          <a:blip r:embed="rId2"/>
          <a:stretch>
            <a:fillRect/>
          </a:stretch>
        </p:blipFill>
        <p:spPr>
          <a:xfrm>
            <a:off x="4530812" y="0"/>
            <a:ext cx="5146589" cy="6858000"/>
          </a:xfrm>
          <a:prstGeom prst="rect">
            <a:avLst/>
          </a:prstGeom>
        </p:spPr>
      </p:pic>
    </p:spTree>
    <p:extLst>
      <p:ext uri="{BB962C8B-B14F-4D97-AF65-F5344CB8AC3E}">
        <p14:creationId xmlns:p14="http://schemas.microsoft.com/office/powerpoint/2010/main" val="1391330124"/>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362201"/>
            <a:ext cx="7162800" cy="1200329"/>
          </a:xfrm>
          <a:prstGeom prst="rect">
            <a:avLst/>
          </a:prstGeom>
        </p:spPr>
        <p:txBody>
          <a:bodyPr wrap="square">
            <a:spAutoFit/>
          </a:bodyPr>
          <a:lstStyle/>
          <a:p>
            <a:r>
              <a:rPr lang="en-US" sz="3600" dirty="0"/>
              <a:t>The true light, which enlightens everyone, was coming into the world.</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John 1:9</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705600" cy="1754326"/>
          </a:xfrm>
          <a:prstGeom prst="rect">
            <a:avLst/>
          </a:prstGeom>
        </p:spPr>
        <p:txBody>
          <a:bodyPr wrap="square">
            <a:spAutoFit/>
          </a:bodyPr>
          <a:lstStyle/>
          <a:p>
            <a:r>
              <a:rPr lang="en-US" sz="3600" dirty="0"/>
              <a:t>In the beginning was the Word, and the Word was with God, and the Word was God.</a:t>
            </a:r>
            <a:endParaRPr lang="en-US" sz="3600" dirty="0">
              <a:cs typeface="Arial" pitchFamily="34" charset="0"/>
            </a:endParaRPr>
          </a:p>
        </p:txBody>
      </p:sp>
      <p:sp>
        <p:nvSpPr>
          <p:cNvPr id="4" name="TextBox 3"/>
          <p:cNvSpPr txBox="1"/>
          <p:nvPr/>
        </p:nvSpPr>
        <p:spPr>
          <a:xfrm>
            <a:off x="56388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562600"/>
            <a:ext cx="1371600" cy="1077218"/>
          </a:xfrm>
          <a:prstGeom prst="rect">
            <a:avLst/>
          </a:prstGeom>
          <a:noFill/>
        </p:spPr>
        <p:txBody>
          <a:bodyPr wrap="square" rtlCol="0">
            <a:spAutoFit/>
          </a:bodyPr>
          <a:lstStyle/>
          <a:p>
            <a:pPr algn="ctr"/>
            <a:r>
              <a:rPr lang="en-US" sz="1600" dirty="0">
                <a:solidFill>
                  <a:schemeClr val="tx1">
                    <a:lumMod val="95000"/>
                  </a:schemeClr>
                </a:solidFill>
              </a:rPr>
              <a:t>Birth of Christ</a:t>
            </a:r>
          </a:p>
          <a:p>
            <a:pPr algn="ctr"/>
            <a:endParaRPr lang="en-US" sz="1600" dirty="0">
              <a:solidFill>
                <a:schemeClr val="tx1">
                  <a:lumMod val="95000"/>
                </a:schemeClr>
              </a:solidFill>
            </a:endParaRPr>
          </a:p>
          <a:p>
            <a:pPr algn="ctr"/>
            <a:r>
              <a:rPr lang="en-US" sz="1600" dirty="0">
                <a:solidFill>
                  <a:schemeClr val="tx1">
                    <a:lumMod val="95000"/>
                  </a:schemeClr>
                </a:solidFill>
              </a:rPr>
              <a:t>Chinese</a:t>
            </a:r>
          </a:p>
          <a:p>
            <a:pPr algn="ctr"/>
            <a:r>
              <a:rPr lang="en-US" sz="1600" dirty="0">
                <a:solidFill>
                  <a:schemeClr val="tx1">
                    <a:lumMod val="95000"/>
                  </a:schemeClr>
                </a:solidFill>
              </a:rPr>
              <a:t> c. 2000</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4297CDE-5027-4EAF-8F28-6002CE0D0ABB}"/>
              </a:ext>
            </a:extLst>
          </p:cNvPr>
          <p:cNvPicPr>
            <a:picLocks noChangeAspect="1"/>
          </p:cNvPicPr>
          <p:nvPr/>
        </p:nvPicPr>
        <p:blipFill>
          <a:blip r:embed="rId2"/>
          <a:stretch>
            <a:fillRect/>
          </a:stretch>
        </p:blipFill>
        <p:spPr>
          <a:xfrm>
            <a:off x="3491538" y="0"/>
            <a:ext cx="6338262"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2133600"/>
            <a:ext cx="6047290" cy="1754326"/>
          </a:xfrm>
          <a:prstGeom prst="rect">
            <a:avLst/>
          </a:prstGeom>
        </p:spPr>
        <p:txBody>
          <a:bodyPr wrap="square">
            <a:spAutoFit/>
          </a:bodyPr>
          <a:lstStyle/>
          <a:p>
            <a:r>
              <a:rPr lang="en-US" sz="3600" dirty="0"/>
              <a:t>And the Word became flesh and lived among us … full of grace and truth.</a:t>
            </a:r>
            <a:endParaRPr lang="en-US" sz="3600" dirty="0">
              <a:cs typeface="Arial" pitchFamily="34" charset="0"/>
            </a:endParaRPr>
          </a:p>
        </p:txBody>
      </p:sp>
      <p:sp>
        <p:nvSpPr>
          <p:cNvPr id="5" name="TextBox 4"/>
          <p:cNvSpPr txBox="1"/>
          <p:nvPr/>
        </p:nvSpPr>
        <p:spPr>
          <a:xfrm>
            <a:off x="59817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1:14ac</a:t>
            </a:r>
          </a:p>
        </p:txBody>
      </p:sp>
    </p:spTree>
    <p:extLst>
      <p:ext uri="{BB962C8B-B14F-4D97-AF65-F5344CB8AC3E}">
        <p14:creationId xmlns:p14="http://schemas.microsoft.com/office/powerpoint/2010/main" val="788030139"/>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Jesus as a Child  -- JESUS MAFA, Cameroon</a:t>
            </a:r>
          </a:p>
        </p:txBody>
      </p:sp>
      <p:pic>
        <p:nvPicPr>
          <p:cNvPr id="2" name="Picture 1">
            <a:extLst>
              <a:ext uri="{FF2B5EF4-FFF2-40B4-BE49-F238E27FC236}">
                <a16:creationId xmlns:a16="http://schemas.microsoft.com/office/drawing/2014/main" id="{D43D820A-23CE-48DC-AC39-07C6E75F58E8}"/>
              </a:ext>
            </a:extLst>
          </p:cNvPr>
          <p:cNvPicPr>
            <a:picLocks noChangeAspect="1"/>
          </p:cNvPicPr>
          <p:nvPr/>
        </p:nvPicPr>
        <p:blipFill>
          <a:blip r:embed="rId2"/>
          <a:stretch>
            <a:fillRect/>
          </a:stretch>
        </p:blipFill>
        <p:spPr>
          <a:xfrm>
            <a:off x="1524000" y="239486"/>
            <a:ext cx="9160386" cy="6085114"/>
          </a:xfrm>
          <a:prstGeom prst="rect">
            <a:avLst/>
          </a:prstGeom>
        </p:spPr>
      </p:pic>
    </p:spTree>
    <p:extLst>
      <p:ext uri="{BB962C8B-B14F-4D97-AF65-F5344CB8AC3E}">
        <p14:creationId xmlns:p14="http://schemas.microsoft.com/office/powerpoint/2010/main" val="3036799198"/>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a:t>
            </a:r>
            <a:r>
              <a:rPr lang="en-US" sz="1600"/>
              <a:t>ew </a:t>
            </a:r>
            <a:r>
              <a:rPr lang="en-US" sz="1600" dirty="0"/>
              <a:t>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https://commons.wikimedia.org/wiki/File:St_Dionysius_Hauptportal_Tuer_1.jpg – J. H. Jansen</a:t>
            </a:r>
          </a:p>
          <a:p>
            <a:pPr>
              <a:buNone/>
            </a:pPr>
            <a:r>
              <a:rPr lang="en-US" sz="1600" dirty="0"/>
              <a:t>https://www.flickr.com/photos/seth_drum/34308713902 - Seth Drum</a:t>
            </a:r>
          </a:p>
          <a:p>
            <a:pPr>
              <a:buNone/>
            </a:pPr>
            <a:r>
              <a:rPr lang="en-US" sz="1600" dirty="0"/>
              <a:t>https://www.flickr.com/photos/damiavos/14859315278</a:t>
            </a:r>
          </a:p>
          <a:p>
            <a:pPr>
              <a:buNone/>
            </a:pPr>
            <a:r>
              <a:rPr lang="en-US" sz="1600" dirty="0"/>
              <a:t>https://commons.wikimedia.org/wiki/File:Gerard_van_Honthorst_001.jpg</a:t>
            </a:r>
          </a:p>
          <a:p>
            <a:pPr>
              <a:buNone/>
            </a:pPr>
            <a:r>
              <a:rPr lang="en-US" sz="1600" dirty="0"/>
              <a:t>https://commons.wikimedia.org/wiki/File:Charles_W._Bartlett_-_%27Hawaiian_Mother_and_Child%27,_watercolor_and_pastel_on_art_board,_c._1920.jpg</a:t>
            </a:r>
          </a:p>
          <a:p>
            <a:pPr>
              <a:buNone/>
            </a:pPr>
            <a:r>
              <a:rPr lang="en-US" sz="1600" dirty="0"/>
              <a:t>www.robertharding.com</a:t>
            </a:r>
          </a:p>
          <a:p>
            <a:pPr>
              <a:buNone/>
            </a:pPr>
            <a:r>
              <a:rPr lang="en-US" sz="1600" dirty="0"/>
              <a:t>http://www.flickr.com/photos/cuonhigh/3398636812/</a:t>
            </a:r>
          </a:p>
          <a:p>
            <a:pPr>
              <a:buNone/>
            </a:pPr>
            <a:r>
              <a:rPr lang="en-US" sz="1600" dirty="0"/>
              <a:t>https://www.flickr.com/photos/frenchieb/590576803 – F. </a:t>
            </a:r>
            <a:r>
              <a:rPr lang="en-US" sz="1600" dirty="0" err="1"/>
              <a:t>Tronchin</a:t>
            </a:r>
            <a:endParaRPr lang="en-US" sz="1600" dirty="0"/>
          </a:p>
          <a:p>
            <a:pPr>
              <a:buNone/>
            </a:pPr>
            <a:r>
              <a:rPr lang="en-US" sz="1600" dirty="0"/>
              <a:t>http://www.flickr.com/photos/babasteve/3124402502/</a:t>
            </a:r>
          </a:p>
          <a:p>
            <a:pPr>
              <a:buNone/>
            </a:pPr>
            <a:r>
              <a:rPr lang="en-US" sz="1600" dirty="0"/>
              <a:t>http://www.flickr.com/photos/heartlover1717/4141462290/</a:t>
            </a:r>
          </a:p>
          <a:p>
            <a:pPr>
              <a:buNone/>
            </a:pPr>
            <a:r>
              <a:rPr lang="en-US" sz="1600" dirty="0"/>
              <a:t>https://commons.wikimedia.org/wiki/File:Chinese_painting_of_birth_of_Christ.jpg</a:t>
            </a:r>
          </a:p>
          <a:p>
            <a:pPr>
              <a:buNone/>
            </a:pPr>
            <a:r>
              <a:rPr lang="en-US" sz="1600" dirty="0"/>
              <a:t>http://diglib.library.vanderbilt.edu/act-imagelink.pl?RC=48304</a:t>
            </a:r>
          </a:p>
          <a:p>
            <a:pPr>
              <a:buNone/>
            </a:pPr>
            <a:endParaRPr lang="en-US" sz="1600" dirty="0"/>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8400" y="5257800"/>
            <a:ext cx="2362200" cy="1384995"/>
          </a:xfrm>
          <a:prstGeom prst="rect">
            <a:avLst/>
          </a:prstGeom>
          <a:noFill/>
        </p:spPr>
        <p:txBody>
          <a:bodyPr wrap="square" rtlCol="0">
            <a:spAutoFit/>
          </a:bodyPr>
          <a:lstStyle/>
          <a:p>
            <a:pPr algn="ctr"/>
            <a:r>
              <a:rPr lang="en-US" sz="1400" dirty="0">
                <a:solidFill>
                  <a:schemeClr val="tx1">
                    <a:lumMod val="95000"/>
                  </a:schemeClr>
                </a:solidFill>
              </a:rPr>
              <a:t>In the Beginning Was the Word</a:t>
            </a:r>
          </a:p>
          <a:p>
            <a:pPr algn="ctr"/>
            <a:endParaRPr lang="en-US" sz="1400" dirty="0">
              <a:solidFill>
                <a:schemeClr val="tx1">
                  <a:lumMod val="95000"/>
                </a:schemeClr>
              </a:solidFill>
            </a:endParaRPr>
          </a:p>
          <a:p>
            <a:pPr algn="ctr"/>
            <a:r>
              <a:rPr lang="en-US" sz="1400" dirty="0">
                <a:solidFill>
                  <a:schemeClr val="tx1">
                    <a:lumMod val="95000"/>
                  </a:schemeClr>
                </a:solidFill>
              </a:rPr>
              <a:t>Josef </a:t>
            </a:r>
            <a:r>
              <a:rPr lang="en-US" sz="1400" dirty="0" err="1">
                <a:solidFill>
                  <a:schemeClr val="tx1">
                    <a:lumMod val="95000"/>
                  </a:schemeClr>
                </a:solidFill>
              </a:rPr>
              <a:t>Krautwald</a:t>
            </a:r>
            <a:endParaRPr lang="en-US" sz="1400" dirty="0">
              <a:solidFill>
                <a:schemeClr val="tx1">
                  <a:lumMod val="95000"/>
                </a:schemeClr>
              </a:solidFill>
            </a:endParaRPr>
          </a:p>
          <a:p>
            <a:pPr algn="ctr"/>
            <a:r>
              <a:rPr lang="en-US" sz="1400" dirty="0">
                <a:solidFill>
                  <a:schemeClr val="tx1">
                    <a:lumMod val="95000"/>
                  </a:schemeClr>
                </a:solidFill>
              </a:rPr>
              <a:t>St. Dionysius Parish Church, </a:t>
            </a:r>
            <a:r>
              <a:rPr lang="en-US" sz="1400" dirty="0" err="1">
                <a:solidFill>
                  <a:schemeClr val="tx1">
                    <a:lumMod val="95000"/>
                  </a:schemeClr>
                </a:solidFill>
              </a:rPr>
              <a:t>Recht</a:t>
            </a:r>
            <a:r>
              <a:rPr lang="en-US" sz="1400" dirty="0">
                <a:solidFill>
                  <a:schemeClr val="tx1">
                    <a:lumMod val="95000"/>
                  </a:schemeClr>
                </a:solidFill>
              </a:rPr>
              <a:t>, Germany</a:t>
            </a:r>
          </a:p>
        </p:txBody>
      </p:sp>
      <p:pic>
        <p:nvPicPr>
          <p:cNvPr id="6" name="Picture 5" descr="St_Dionysius_Hauptportal_Tuer_1 copy.jpg"/>
          <p:cNvPicPr>
            <a:picLocks noChangeAspect="1"/>
          </p:cNvPicPr>
          <p:nvPr/>
        </p:nvPicPr>
        <p:blipFill>
          <a:blip r:embed="rId2" cstate="print"/>
          <a:stretch>
            <a:fillRect/>
          </a:stretch>
        </p:blipFill>
        <p:spPr>
          <a:xfrm>
            <a:off x="5181600" y="0"/>
            <a:ext cx="3330146" cy="6858000"/>
          </a:xfrm>
          <a:prstGeom prst="rect">
            <a:avLst/>
          </a:prstGeom>
        </p:spPr>
      </p:pic>
    </p:spTree>
    <p:extLst>
      <p:ext uri="{BB962C8B-B14F-4D97-AF65-F5344CB8AC3E}">
        <p14:creationId xmlns:p14="http://schemas.microsoft.com/office/powerpoint/2010/main" val="4286942289"/>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2057400"/>
            <a:ext cx="6172200" cy="2308324"/>
          </a:xfrm>
          <a:prstGeom prst="rect">
            <a:avLst/>
          </a:prstGeom>
        </p:spPr>
        <p:txBody>
          <a:bodyPr wrap="square">
            <a:spAutoFit/>
          </a:bodyPr>
          <a:lstStyle/>
          <a:p>
            <a:r>
              <a:rPr lang="en-US" sz="3600" dirty="0"/>
              <a:t>He was in the beginning with God. All things came into being through him, and without him not one thing came into being. </a:t>
            </a:r>
            <a:endParaRPr lang="en-US" sz="3600" dirty="0">
              <a:cs typeface="Arial" pitchFamily="34" charset="0"/>
            </a:endParaRPr>
          </a:p>
        </p:txBody>
      </p:sp>
      <p:sp>
        <p:nvSpPr>
          <p:cNvPr id="5" name="TextBox 4"/>
          <p:cNvSpPr txBox="1"/>
          <p:nvPr/>
        </p:nvSpPr>
        <p:spPr>
          <a:xfrm>
            <a:off x="59436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1:2-3a</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God’s Authority – “In the beginning …” – Seth Drum, graphic art</a:t>
            </a:r>
          </a:p>
        </p:txBody>
      </p:sp>
      <p:pic>
        <p:nvPicPr>
          <p:cNvPr id="3" name="Picture 2">
            <a:extLst>
              <a:ext uri="{FF2B5EF4-FFF2-40B4-BE49-F238E27FC236}">
                <a16:creationId xmlns:a16="http://schemas.microsoft.com/office/drawing/2014/main" id="{13AC82C8-A71A-413D-AE1C-80F3A1B754AE}"/>
              </a:ext>
            </a:extLst>
          </p:cNvPr>
          <p:cNvPicPr>
            <a:picLocks noChangeAspect="1"/>
          </p:cNvPicPr>
          <p:nvPr/>
        </p:nvPicPr>
        <p:blipFill>
          <a:blip r:embed="rId2"/>
          <a:stretch>
            <a:fillRect/>
          </a:stretch>
        </p:blipFill>
        <p:spPr>
          <a:xfrm>
            <a:off x="1524000" y="854964"/>
            <a:ext cx="9144000" cy="5148072"/>
          </a:xfrm>
          <a:prstGeom prst="rect">
            <a:avLst/>
          </a:prstGeom>
        </p:spPr>
      </p:pic>
    </p:spTree>
    <p:extLst>
      <p:ext uri="{BB962C8B-B14F-4D97-AF65-F5344CB8AC3E}">
        <p14:creationId xmlns:p14="http://schemas.microsoft.com/office/powerpoint/2010/main" val="1657386450"/>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6120" y="1828800"/>
            <a:ext cx="6172200" cy="1754326"/>
          </a:xfrm>
          <a:prstGeom prst="rect">
            <a:avLst/>
          </a:prstGeom>
        </p:spPr>
        <p:txBody>
          <a:bodyPr wrap="square">
            <a:spAutoFit/>
          </a:bodyPr>
          <a:lstStyle/>
          <a:p>
            <a:r>
              <a:rPr lang="en-US" sz="3600" dirty="0"/>
              <a:t>What has come into being in him was life, and the life was the light of all people.</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1:3b-4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5638800"/>
            <a:ext cx="1895061" cy="954107"/>
          </a:xfrm>
          <a:prstGeom prst="rect">
            <a:avLst/>
          </a:prstGeom>
          <a:noFill/>
        </p:spPr>
        <p:txBody>
          <a:bodyPr wrap="square" rtlCol="0">
            <a:spAutoFit/>
          </a:bodyPr>
          <a:lstStyle/>
          <a:p>
            <a:pPr algn="ctr"/>
            <a:r>
              <a:rPr lang="en-US" sz="1400" dirty="0">
                <a:solidFill>
                  <a:schemeClr val="tx1">
                    <a:lumMod val="95000"/>
                  </a:schemeClr>
                </a:solidFill>
              </a:rPr>
              <a:t>African Nativity</a:t>
            </a:r>
          </a:p>
          <a:p>
            <a:pPr algn="ctr"/>
            <a:endParaRPr lang="en-US" sz="1400" dirty="0">
              <a:solidFill>
                <a:schemeClr val="tx1">
                  <a:lumMod val="95000"/>
                </a:schemeClr>
              </a:solidFill>
            </a:endParaRPr>
          </a:p>
          <a:p>
            <a:pPr algn="ctr"/>
            <a:r>
              <a:rPr lang="en-US" sz="1400" dirty="0">
                <a:solidFill>
                  <a:schemeClr val="tx1">
                    <a:lumMod val="95000"/>
                  </a:schemeClr>
                </a:solidFill>
              </a:rPr>
              <a:t>St. </a:t>
            </a:r>
            <a:r>
              <a:rPr lang="en-US" sz="1400" dirty="0" err="1">
                <a:solidFill>
                  <a:schemeClr val="tx1">
                    <a:lumMod val="95000"/>
                  </a:schemeClr>
                </a:solidFill>
              </a:rPr>
              <a:t>Sebaldus</a:t>
            </a:r>
            <a:endParaRPr lang="en-US" sz="1400" dirty="0">
              <a:solidFill>
                <a:schemeClr val="tx1">
                  <a:lumMod val="95000"/>
                </a:schemeClr>
              </a:solidFill>
            </a:endParaRPr>
          </a:p>
          <a:p>
            <a:pPr algn="ctr"/>
            <a:r>
              <a:rPr lang="en-US" sz="1400" dirty="0">
                <a:solidFill>
                  <a:schemeClr val="tx1">
                    <a:lumMod val="95000"/>
                  </a:schemeClr>
                </a:solidFill>
              </a:rPr>
              <a:t>Nuremburg, Germany</a:t>
            </a:r>
          </a:p>
        </p:txBody>
      </p:sp>
      <p:pic>
        <p:nvPicPr>
          <p:cNvPr id="5" name="Picture 4">
            <a:extLst>
              <a:ext uri="{FF2B5EF4-FFF2-40B4-BE49-F238E27FC236}">
                <a16:creationId xmlns:a16="http://schemas.microsoft.com/office/drawing/2014/main" id="{A47827DA-C8FF-49B4-801E-81DB1B6CBF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6366" y="0"/>
            <a:ext cx="3069834" cy="6858000"/>
          </a:xfrm>
          <a:prstGeom prst="rect">
            <a:avLst/>
          </a:prstGeom>
        </p:spPr>
      </p:pic>
    </p:spTree>
    <p:extLst>
      <p:ext uri="{BB962C8B-B14F-4D97-AF65-F5344CB8AC3E}">
        <p14:creationId xmlns:p14="http://schemas.microsoft.com/office/powerpoint/2010/main" val="2865187292"/>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939" y="6412468"/>
            <a:ext cx="9144000" cy="307777"/>
          </a:xfrm>
          <a:prstGeom prst="rect">
            <a:avLst/>
          </a:prstGeom>
          <a:noFill/>
        </p:spPr>
        <p:txBody>
          <a:bodyPr wrap="square" rtlCol="0">
            <a:spAutoFit/>
          </a:bodyPr>
          <a:lstStyle/>
          <a:p>
            <a:pPr algn="ctr"/>
            <a:r>
              <a:rPr lang="en-US" sz="1400" dirty="0">
                <a:solidFill>
                  <a:schemeClr val="tx1">
                    <a:lumMod val="95000"/>
                  </a:schemeClr>
                </a:solidFill>
              </a:rPr>
              <a:t>Adoration of the Shepherds -- Gerrit van </a:t>
            </a:r>
            <a:r>
              <a:rPr lang="en-US" sz="1400" dirty="0" err="1">
                <a:solidFill>
                  <a:schemeClr val="tx1">
                    <a:lumMod val="95000"/>
                  </a:schemeClr>
                </a:solidFill>
              </a:rPr>
              <a:t>Honthorst</a:t>
            </a:r>
            <a:r>
              <a:rPr lang="en-US" sz="1400" dirty="0">
                <a:solidFill>
                  <a:schemeClr val="tx1">
                    <a:lumMod val="95000"/>
                  </a:schemeClr>
                </a:solidFill>
              </a:rPr>
              <a:t>, </a:t>
            </a:r>
            <a:r>
              <a:rPr lang="en-US" sz="1400" dirty="0" err="1">
                <a:solidFill>
                  <a:schemeClr val="tx1">
                    <a:lumMod val="95000"/>
                  </a:schemeClr>
                </a:solidFill>
              </a:rPr>
              <a:t>Wallraf-Richartz</a:t>
            </a:r>
            <a:r>
              <a:rPr lang="en-US" sz="1400" dirty="0">
                <a:solidFill>
                  <a:schemeClr val="tx1">
                    <a:lumMod val="95000"/>
                  </a:schemeClr>
                </a:solidFill>
              </a:rPr>
              <a:t> Museum, Cologne, GDR</a:t>
            </a:r>
          </a:p>
        </p:txBody>
      </p:sp>
      <p:pic>
        <p:nvPicPr>
          <p:cNvPr id="2" name="Picture 1">
            <a:extLst>
              <a:ext uri="{FF2B5EF4-FFF2-40B4-BE49-F238E27FC236}">
                <a16:creationId xmlns:a16="http://schemas.microsoft.com/office/drawing/2014/main" id="{F44B1D09-0D33-453C-B1A7-D2688A52F12A}"/>
              </a:ext>
            </a:extLst>
          </p:cNvPr>
          <p:cNvPicPr>
            <a:picLocks noChangeAspect="1"/>
          </p:cNvPicPr>
          <p:nvPr/>
        </p:nvPicPr>
        <p:blipFill rotWithShape="1">
          <a:blip r:embed="rId2"/>
          <a:srcRect b="7317"/>
          <a:stretch/>
        </p:blipFill>
        <p:spPr>
          <a:xfrm>
            <a:off x="1807354" y="-1"/>
            <a:ext cx="8555846" cy="6321191"/>
          </a:xfrm>
          <a:prstGeom prst="rect">
            <a:avLst/>
          </a:prstGeom>
        </p:spPr>
      </p:pic>
    </p:spTree>
    <p:extLst>
      <p:ext uri="{BB962C8B-B14F-4D97-AF65-F5344CB8AC3E}">
        <p14:creationId xmlns:p14="http://schemas.microsoft.com/office/powerpoint/2010/main" val="3904943941"/>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3939" y="6477000"/>
            <a:ext cx="9144000" cy="307777"/>
          </a:xfrm>
          <a:prstGeom prst="rect">
            <a:avLst/>
          </a:prstGeom>
          <a:noFill/>
        </p:spPr>
        <p:txBody>
          <a:bodyPr wrap="square" rtlCol="0">
            <a:spAutoFit/>
          </a:bodyPr>
          <a:lstStyle/>
          <a:p>
            <a:pPr algn="ctr"/>
            <a:r>
              <a:rPr lang="en-US" sz="1400" dirty="0">
                <a:solidFill>
                  <a:schemeClr val="tx1">
                    <a:lumMod val="95000"/>
                  </a:schemeClr>
                </a:solidFill>
              </a:rPr>
              <a:t>Mother and Child  --  Charles Bartlett</a:t>
            </a:r>
          </a:p>
        </p:txBody>
      </p:sp>
      <p:pic>
        <p:nvPicPr>
          <p:cNvPr id="3" name="Picture 2">
            <a:extLst>
              <a:ext uri="{FF2B5EF4-FFF2-40B4-BE49-F238E27FC236}">
                <a16:creationId xmlns:a16="http://schemas.microsoft.com/office/drawing/2014/main" id="{2C8A630D-4D93-4E49-8395-576396ADDDAC}"/>
              </a:ext>
            </a:extLst>
          </p:cNvPr>
          <p:cNvPicPr>
            <a:picLocks noChangeAspect="1"/>
          </p:cNvPicPr>
          <p:nvPr/>
        </p:nvPicPr>
        <p:blipFill>
          <a:blip r:embed="rId2"/>
          <a:stretch>
            <a:fillRect/>
          </a:stretch>
        </p:blipFill>
        <p:spPr>
          <a:xfrm>
            <a:off x="1981200" y="0"/>
            <a:ext cx="8328362" cy="6324600"/>
          </a:xfrm>
          <a:prstGeom prst="rect">
            <a:avLst/>
          </a:prstGeom>
        </p:spPr>
      </p:pic>
    </p:spTree>
    <p:extLst>
      <p:ext uri="{BB962C8B-B14F-4D97-AF65-F5344CB8AC3E}">
        <p14:creationId xmlns:p14="http://schemas.microsoft.com/office/powerpoint/2010/main" val="1918353352"/>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239</TotalTime>
  <Words>654</Words>
  <Application>Microsoft Office PowerPoint</Application>
  <PresentationFormat>Widescreen</PresentationFormat>
  <Paragraphs>72</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First Sunday after Christmas Day Year A</vt:lpstr>
      <vt:lpstr>SECOND SUNDAY AFTER 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90</cp:revision>
  <dcterms:created xsi:type="dcterms:W3CDTF">2016-08-31T16:46:43Z</dcterms:created>
  <dcterms:modified xsi:type="dcterms:W3CDTF">2022-10-30T14:54:05Z</dcterms:modified>
</cp:coreProperties>
</file>