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3" r:id="rId5"/>
    <p:sldId id="384" r:id="rId6"/>
    <p:sldId id="387" r:id="rId7"/>
    <p:sldId id="408" r:id="rId8"/>
    <p:sldId id="409" r:id="rId9"/>
    <p:sldId id="390" r:id="rId10"/>
    <p:sldId id="391" r:id="rId11"/>
    <p:sldId id="392" r:id="rId12"/>
    <p:sldId id="407" r:id="rId13"/>
    <p:sldId id="393" r:id="rId14"/>
    <p:sldId id="394" r:id="rId15"/>
    <p:sldId id="395" r:id="rId16"/>
    <p:sldId id="396" r:id="rId17"/>
    <p:sldId id="397" r:id="rId18"/>
    <p:sldId id="398" r:id="rId19"/>
    <p:sldId id="399" r:id="rId20"/>
    <p:sldId id="410" r:id="rId21"/>
    <p:sldId id="411" r:id="rId22"/>
    <p:sldId id="412" r:id="rId23"/>
    <p:sldId id="413" r:id="rId24"/>
    <p:sldId id="414" r:id="rId25"/>
    <p:sldId id="415"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392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118347-7D49-47ED-8EDD-95B95DAAFD98}" v="1" dt="2022-03-04T12:08:52.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999" autoAdjust="0"/>
    <p:restoredTop sz="94694"/>
  </p:normalViewPr>
  <p:slideViewPr>
    <p:cSldViewPr>
      <p:cViewPr varScale="1">
        <p:scale>
          <a:sx n="67" d="100"/>
          <a:sy n="67" d="100"/>
        </p:scale>
        <p:origin x="72" y="240"/>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ena Mcmillan" userId="Gs8DckUjsUahaLJHPuq3T79Gj+EEwDY0g5jNrPGfexw=" providerId="None" clId="Web-{F1118347-7D49-47ED-8EDD-95B95DAAFD98}"/>
    <pc:docChg chg="mod modSld modMainMaster setSldSz">
      <pc:chgData name="Serena Mcmillan" userId="Gs8DckUjsUahaLJHPuq3T79Gj+EEwDY0g5jNrPGfexw=" providerId="None" clId="Web-{F1118347-7D49-47ED-8EDD-95B95DAAFD98}" dt="2022-03-04T12:08:52.657" v="0"/>
      <pc:docMkLst>
        <pc:docMk/>
      </pc:docMkLst>
      <pc:sldChg chg="modSp">
        <pc:chgData name="Serena Mcmillan" userId="Gs8DckUjsUahaLJHPuq3T79Gj+EEwDY0g5jNrPGfexw=" providerId="None" clId="Web-{F1118347-7D49-47ED-8EDD-95B95DAAFD98}" dt="2022-03-04T12:08:52.657" v="0"/>
        <pc:sldMkLst>
          <pc:docMk/>
          <pc:sldMk cId="0" sldId="256"/>
        </pc:sldMkLst>
        <pc:spChg chg="mod">
          <ac:chgData name="Serena Mcmillan" userId="Gs8DckUjsUahaLJHPuq3T79Gj+EEwDY0g5jNrPGfexw=" providerId="None" clId="Web-{F1118347-7D49-47ED-8EDD-95B95DAAFD98}" dt="2022-03-04T12:08:52.657" v="0"/>
          <ac:spMkLst>
            <pc:docMk/>
            <pc:sldMk cId="0" sldId="256"/>
            <ac:spMk id="2" creationId="{00000000-0000-0000-0000-000000000000}"/>
          </ac:spMkLst>
        </pc:spChg>
        <pc:spChg chg="mod">
          <ac:chgData name="Serena Mcmillan" userId="Gs8DckUjsUahaLJHPuq3T79Gj+EEwDY0g5jNrPGfexw=" providerId="None" clId="Web-{F1118347-7D49-47ED-8EDD-95B95DAAFD98}" dt="2022-03-04T12:08:52.657" v="0"/>
          <ac:spMkLst>
            <pc:docMk/>
            <pc:sldMk cId="0" sldId="256"/>
            <ac:spMk id="3" creationId="{00000000-0000-0000-0000-000000000000}"/>
          </ac:spMkLst>
        </pc:spChg>
        <pc:spChg chg="mod">
          <ac:chgData name="Serena Mcmillan" userId="Gs8DckUjsUahaLJHPuq3T79Gj+EEwDY0g5jNrPGfexw=" providerId="None" clId="Web-{F1118347-7D49-47ED-8EDD-95B95DAAFD98}" dt="2022-03-04T12:08:52.657" v="0"/>
          <ac:spMkLst>
            <pc:docMk/>
            <pc:sldMk cId="0" sldId="256"/>
            <ac:spMk id="4" creationId="{00000000-0000-0000-0000-000000000000}"/>
          </ac:spMkLst>
        </pc:spChg>
      </pc:sldChg>
      <pc:sldChg chg="modSp">
        <pc:chgData name="Serena Mcmillan" userId="Gs8DckUjsUahaLJHPuq3T79Gj+EEwDY0g5jNrPGfexw=" providerId="None" clId="Web-{F1118347-7D49-47ED-8EDD-95B95DAAFD98}" dt="2022-03-04T12:08:52.657" v="0"/>
        <pc:sldMkLst>
          <pc:docMk/>
          <pc:sldMk cId="0" sldId="282"/>
        </pc:sldMkLst>
        <pc:spChg chg="mod">
          <ac:chgData name="Serena Mcmillan" userId="Gs8DckUjsUahaLJHPuq3T79Gj+EEwDY0g5jNrPGfexw=" providerId="None" clId="Web-{F1118347-7D49-47ED-8EDD-95B95DAAFD98}" dt="2022-03-04T12:08:52.657" v="0"/>
          <ac:spMkLst>
            <pc:docMk/>
            <pc:sldMk cId="0" sldId="282"/>
            <ac:spMk id="2" creationId="{00000000-0000-0000-0000-000000000000}"/>
          </ac:spMkLst>
        </pc:spChg>
        <pc:spChg chg="mod">
          <ac:chgData name="Serena Mcmillan" userId="Gs8DckUjsUahaLJHPuq3T79Gj+EEwDY0g5jNrPGfexw=" providerId="None" clId="Web-{F1118347-7D49-47ED-8EDD-95B95DAAFD98}" dt="2022-03-04T12:08:52.657" v="0"/>
          <ac:spMkLst>
            <pc:docMk/>
            <pc:sldMk cId="0" sldId="282"/>
            <ac:spMk id="4" creationId="{00000000-0000-0000-0000-000000000000}"/>
          </ac:spMkLst>
        </pc:spChg>
      </pc:sldChg>
      <pc:sldChg chg="modSp">
        <pc:chgData name="Serena Mcmillan" userId="Gs8DckUjsUahaLJHPuq3T79Gj+EEwDY0g5jNrPGfexw=" providerId="None" clId="Web-{F1118347-7D49-47ED-8EDD-95B95DAAFD98}" dt="2022-03-04T12:08:52.657" v="0"/>
        <pc:sldMkLst>
          <pc:docMk/>
          <pc:sldMk cId="0" sldId="297"/>
        </pc:sldMkLst>
        <pc:spChg chg="mod">
          <ac:chgData name="Serena Mcmillan" userId="Gs8DckUjsUahaLJHPuq3T79Gj+EEwDY0g5jNrPGfexw=" providerId="None" clId="Web-{F1118347-7D49-47ED-8EDD-95B95DAAFD98}" dt="2022-03-04T12:08:52.657" v="0"/>
          <ac:spMkLst>
            <pc:docMk/>
            <pc:sldMk cId="0" sldId="297"/>
            <ac:spMk id="2" creationId="{00000000-0000-0000-0000-000000000000}"/>
          </ac:spMkLst>
        </pc:spChg>
        <pc:spChg chg="mod">
          <ac:chgData name="Serena Mcmillan" userId="Gs8DckUjsUahaLJHPuq3T79Gj+EEwDY0g5jNrPGfexw=" providerId="None" clId="Web-{F1118347-7D49-47ED-8EDD-95B95DAAFD98}" dt="2022-03-04T12:08:52.657" v="0"/>
          <ac:spMkLst>
            <pc:docMk/>
            <pc:sldMk cId="0" sldId="297"/>
            <ac:spMk id="3" creationId="{00000000-0000-0000-0000-000000000000}"/>
          </ac:spMkLst>
        </pc:spChg>
      </pc:sldChg>
      <pc:sldChg chg="modSp">
        <pc:chgData name="Serena Mcmillan" userId="Gs8DckUjsUahaLJHPuq3T79Gj+EEwDY0g5jNrPGfexw=" providerId="None" clId="Web-{F1118347-7D49-47ED-8EDD-95B95DAAFD98}" dt="2022-03-04T12:08:52.657" v="0"/>
        <pc:sldMkLst>
          <pc:docMk/>
          <pc:sldMk cId="0" sldId="382"/>
        </pc:sldMkLst>
        <pc:spChg chg="mod">
          <ac:chgData name="Serena Mcmillan" userId="Gs8DckUjsUahaLJHPuq3T79Gj+EEwDY0g5jNrPGfexw=" providerId="None" clId="Web-{F1118347-7D49-47ED-8EDD-95B95DAAFD98}" dt="2022-03-04T12:08:52.657" v="0"/>
          <ac:spMkLst>
            <pc:docMk/>
            <pc:sldMk cId="0" sldId="382"/>
            <ac:spMk id="3" creationId="{00000000-0000-0000-0000-000000000000}"/>
          </ac:spMkLst>
        </pc:spChg>
        <pc:picChg chg="mod">
          <ac:chgData name="Serena Mcmillan" userId="Gs8DckUjsUahaLJHPuq3T79Gj+EEwDY0g5jNrPGfexw=" providerId="None" clId="Web-{F1118347-7D49-47ED-8EDD-95B95DAAFD98}" dt="2022-03-04T12:08:52.657" v="0"/>
          <ac:picMkLst>
            <pc:docMk/>
            <pc:sldMk cId="0" sldId="382"/>
            <ac:picMk id="4" creationId="{5D453D06-3585-4A63-9BED-19A381EAB9AF}"/>
          </ac:picMkLst>
        </pc:picChg>
      </pc:sldChg>
      <pc:sldChg chg="modSp">
        <pc:chgData name="Serena Mcmillan" userId="Gs8DckUjsUahaLJHPuq3T79Gj+EEwDY0g5jNrPGfexw=" providerId="None" clId="Web-{F1118347-7D49-47ED-8EDD-95B95DAAFD98}" dt="2022-03-04T12:08:52.657" v="0"/>
        <pc:sldMkLst>
          <pc:docMk/>
          <pc:sldMk cId="0" sldId="383"/>
        </pc:sldMkLst>
        <pc:spChg chg="mod">
          <ac:chgData name="Serena Mcmillan" userId="Gs8DckUjsUahaLJHPuq3T79Gj+EEwDY0g5jNrPGfexw=" providerId="None" clId="Web-{F1118347-7D49-47ED-8EDD-95B95DAAFD98}" dt="2022-03-04T12:08:52.657" v="0"/>
          <ac:spMkLst>
            <pc:docMk/>
            <pc:sldMk cId="0" sldId="383"/>
            <ac:spMk id="2" creationId="{00000000-0000-0000-0000-000000000000}"/>
          </ac:spMkLst>
        </pc:spChg>
        <pc:spChg chg="mod">
          <ac:chgData name="Serena Mcmillan" userId="Gs8DckUjsUahaLJHPuq3T79Gj+EEwDY0g5jNrPGfexw=" providerId="None" clId="Web-{F1118347-7D49-47ED-8EDD-95B95DAAFD98}" dt="2022-03-04T12:08:52.657" v="0"/>
          <ac:spMkLst>
            <pc:docMk/>
            <pc:sldMk cId="0" sldId="383"/>
            <ac:spMk id="5" creationId="{00000000-0000-0000-0000-000000000000}"/>
          </ac:spMkLst>
        </pc:spChg>
      </pc:sldChg>
      <pc:sldChg chg="modSp">
        <pc:chgData name="Serena Mcmillan" userId="Gs8DckUjsUahaLJHPuq3T79Gj+EEwDY0g5jNrPGfexw=" providerId="None" clId="Web-{F1118347-7D49-47ED-8EDD-95B95DAAFD98}" dt="2022-03-04T12:08:52.657" v="0"/>
        <pc:sldMkLst>
          <pc:docMk/>
          <pc:sldMk cId="0" sldId="384"/>
        </pc:sldMkLst>
        <pc:spChg chg="mod">
          <ac:chgData name="Serena Mcmillan" userId="Gs8DckUjsUahaLJHPuq3T79Gj+EEwDY0g5jNrPGfexw=" providerId="None" clId="Web-{F1118347-7D49-47ED-8EDD-95B95DAAFD98}" dt="2022-03-04T12:08:52.657" v="0"/>
          <ac:spMkLst>
            <pc:docMk/>
            <pc:sldMk cId="0" sldId="384"/>
            <ac:spMk id="4" creationId="{00000000-0000-0000-0000-000000000000}"/>
          </ac:spMkLst>
        </pc:spChg>
        <pc:picChg chg="mod">
          <ac:chgData name="Serena Mcmillan" userId="Gs8DckUjsUahaLJHPuq3T79Gj+EEwDY0g5jNrPGfexw=" providerId="None" clId="Web-{F1118347-7D49-47ED-8EDD-95B95DAAFD98}" dt="2022-03-04T12:08:52.657" v="0"/>
          <ac:picMkLst>
            <pc:docMk/>
            <pc:sldMk cId="0" sldId="384"/>
            <ac:picMk id="12" creationId="{F5CDC85E-C0C6-40BA-9340-2E59F2027247}"/>
          </ac:picMkLst>
        </pc:picChg>
      </pc:sldChg>
      <pc:sldChg chg="modSp">
        <pc:chgData name="Serena Mcmillan" userId="Gs8DckUjsUahaLJHPuq3T79Gj+EEwDY0g5jNrPGfexw=" providerId="None" clId="Web-{F1118347-7D49-47ED-8EDD-95B95DAAFD98}" dt="2022-03-04T12:08:52.657" v="0"/>
        <pc:sldMkLst>
          <pc:docMk/>
          <pc:sldMk cId="0" sldId="387"/>
        </pc:sldMkLst>
        <pc:spChg chg="mod">
          <ac:chgData name="Serena Mcmillan" userId="Gs8DckUjsUahaLJHPuq3T79Gj+EEwDY0g5jNrPGfexw=" providerId="None" clId="Web-{F1118347-7D49-47ED-8EDD-95B95DAAFD98}" dt="2022-03-04T12:08:52.657" v="0"/>
          <ac:spMkLst>
            <pc:docMk/>
            <pc:sldMk cId="0" sldId="387"/>
            <ac:spMk id="2" creationId="{00000000-0000-0000-0000-000000000000}"/>
          </ac:spMkLst>
        </pc:spChg>
        <pc:spChg chg="mod">
          <ac:chgData name="Serena Mcmillan" userId="Gs8DckUjsUahaLJHPuq3T79Gj+EEwDY0g5jNrPGfexw=" providerId="None" clId="Web-{F1118347-7D49-47ED-8EDD-95B95DAAFD98}" dt="2022-03-04T12:08:52.657" v="0"/>
          <ac:spMkLst>
            <pc:docMk/>
            <pc:sldMk cId="0" sldId="387"/>
            <ac:spMk id="5" creationId="{00000000-0000-0000-0000-000000000000}"/>
          </ac:spMkLst>
        </pc:spChg>
      </pc:sldChg>
      <pc:sldChg chg="modSp">
        <pc:chgData name="Serena Mcmillan" userId="Gs8DckUjsUahaLJHPuq3T79Gj+EEwDY0g5jNrPGfexw=" providerId="None" clId="Web-{F1118347-7D49-47ED-8EDD-95B95DAAFD98}" dt="2022-03-04T12:08:52.657" v="0"/>
        <pc:sldMkLst>
          <pc:docMk/>
          <pc:sldMk cId="0" sldId="390"/>
        </pc:sldMkLst>
        <pc:spChg chg="mod">
          <ac:chgData name="Serena Mcmillan" userId="Gs8DckUjsUahaLJHPuq3T79Gj+EEwDY0g5jNrPGfexw=" providerId="None" clId="Web-{F1118347-7D49-47ED-8EDD-95B95DAAFD98}" dt="2022-03-04T12:08:52.657" v="0"/>
          <ac:spMkLst>
            <pc:docMk/>
            <pc:sldMk cId="0" sldId="390"/>
            <ac:spMk id="4" creationId="{00000000-0000-0000-0000-000000000000}"/>
          </ac:spMkLst>
        </pc:spChg>
        <pc:picChg chg="mod">
          <ac:chgData name="Serena Mcmillan" userId="Gs8DckUjsUahaLJHPuq3T79Gj+EEwDY0g5jNrPGfexw=" providerId="None" clId="Web-{F1118347-7D49-47ED-8EDD-95B95DAAFD98}" dt="2022-03-04T12:08:52.657" v="0"/>
          <ac:picMkLst>
            <pc:docMk/>
            <pc:sldMk cId="0" sldId="390"/>
            <ac:picMk id="3" creationId="{C7866864-C388-4180-939A-E53905C9D006}"/>
          </ac:picMkLst>
        </pc:picChg>
      </pc:sldChg>
      <pc:sldChg chg="modSp">
        <pc:chgData name="Serena Mcmillan" userId="Gs8DckUjsUahaLJHPuq3T79Gj+EEwDY0g5jNrPGfexw=" providerId="None" clId="Web-{F1118347-7D49-47ED-8EDD-95B95DAAFD98}" dt="2022-03-04T12:08:52.657" v="0"/>
        <pc:sldMkLst>
          <pc:docMk/>
          <pc:sldMk cId="0" sldId="391"/>
        </pc:sldMkLst>
        <pc:spChg chg="mod">
          <ac:chgData name="Serena Mcmillan" userId="Gs8DckUjsUahaLJHPuq3T79Gj+EEwDY0g5jNrPGfexw=" providerId="None" clId="Web-{F1118347-7D49-47ED-8EDD-95B95DAAFD98}" dt="2022-03-04T12:08:52.657" v="0"/>
          <ac:spMkLst>
            <pc:docMk/>
            <pc:sldMk cId="0" sldId="391"/>
            <ac:spMk id="2" creationId="{00000000-0000-0000-0000-000000000000}"/>
          </ac:spMkLst>
        </pc:spChg>
        <pc:spChg chg="mod">
          <ac:chgData name="Serena Mcmillan" userId="Gs8DckUjsUahaLJHPuq3T79Gj+EEwDY0g5jNrPGfexw=" providerId="None" clId="Web-{F1118347-7D49-47ED-8EDD-95B95DAAFD98}" dt="2022-03-04T12:08:52.657" v="0"/>
          <ac:spMkLst>
            <pc:docMk/>
            <pc:sldMk cId="0" sldId="391"/>
            <ac:spMk id="5" creationId="{00000000-0000-0000-0000-000000000000}"/>
          </ac:spMkLst>
        </pc:spChg>
      </pc:sldChg>
      <pc:sldChg chg="modSp">
        <pc:chgData name="Serena Mcmillan" userId="Gs8DckUjsUahaLJHPuq3T79Gj+EEwDY0g5jNrPGfexw=" providerId="None" clId="Web-{F1118347-7D49-47ED-8EDD-95B95DAAFD98}" dt="2022-03-04T12:08:52.657" v="0"/>
        <pc:sldMkLst>
          <pc:docMk/>
          <pc:sldMk cId="0" sldId="392"/>
        </pc:sldMkLst>
        <pc:spChg chg="mod">
          <ac:chgData name="Serena Mcmillan" userId="Gs8DckUjsUahaLJHPuq3T79Gj+EEwDY0g5jNrPGfexw=" providerId="None" clId="Web-{F1118347-7D49-47ED-8EDD-95B95DAAFD98}" dt="2022-03-04T12:08:52.657" v="0"/>
          <ac:spMkLst>
            <pc:docMk/>
            <pc:sldMk cId="0" sldId="392"/>
            <ac:spMk id="4" creationId="{00000000-0000-0000-0000-000000000000}"/>
          </ac:spMkLst>
        </pc:spChg>
        <pc:picChg chg="mod">
          <ac:chgData name="Serena Mcmillan" userId="Gs8DckUjsUahaLJHPuq3T79Gj+EEwDY0g5jNrPGfexw=" providerId="None" clId="Web-{F1118347-7D49-47ED-8EDD-95B95DAAFD98}" dt="2022-03-04T12:08:52.657" v="0"/>
          <ac:picMkLst>
            <pc:docMk/>
            <pc:sldMk cId="0" sldId="392"/>
            <ac:picMk id="3" creationId="{C5BE0D3C-6AF0-4944-883F-C93706EAAF94}"/>
          </ac:picMkLst>
        </pc:picChg>
      </pc:sldChg>
      <pc:sldChg chg="modSp">
        <pc:chgData name="Serena Mcmillan" userId="Gs8DckUjsUahaLJHPuq3T79Gj+EEwDY0g5jNrPGfexw=" providerId="None" clId="Web-{F1118347-7D49-47ED-8EDD-95B95DAAFD98}" dt="2022-03-04T12:08:52.657" v="0"/>
        <pc:sldMkLst>
          <pc:docMk/>
          <pc:sldMk cId="0" sldId="393"/>
        </pc:sldMkLst>
        <pc:spChg chg="mod">
          <ac:chgData name="Serena Mcmillan" userId="Gs8DckUjsUahaLJHPuq3T79Gj+EEwDY0g5jNrPGfexw=" providerId="None" clId="Web-{F1118347-7D49-47ED-8EDD-95B95DAAFD98}" dt="2022-03-04T12:08:52.657" v="0"/>
          <ac:spMkLst>
            <pc:docMk/>
            <pc:sldMk cId="0" sldId="393"/>
            <ac:spMk id="2" creationId="{00000000-0000-0000-0000-000000000000}"/>
          </ac:spMkLst>
        </pc:spChg>
        <pc:spChg chg="mod">
          <ac:chgData name="Serena Mcmillan" userId="Gs8DckUjsUahaLJHPuq3T79Gj+EEwDY0g5jNrPGfexw=" providerId="None" clId="Web-{F1118347-7D49-47ED-8EDD-95B95DAAFD98}" dt="2022-03-04T12:08:52.657" v="0"/>
          <ac:spMkLst>
            <pc:docMk/>
            <pc:sldMk cId="0" sldId="393"/>
            <ac:spMk id="5" creationId="{00000000-0000-0000-0000-000000000000}"/>
          </ac:spMkLst>
        </pc:spChg>
      </pc:sldChg>
      <pc:sldChg chg="modSp">
        <pc:chgData name="Serena Mcmillan" userId="Gs8DckUjsUahaLJHPuq3T79Gj+EEwDY0g5jNrPGfexw=" providerId="None" clId="Web-{F1118347-7D49-47ED-8EDD-95B95DAAFD98}" dt="2022-03-04T12:08:52.657" v="0"/>
        <pc:sldMkLst>
          <pc:docMk/>
          <pc:sldMk cId="0" sldId="394"/>
        </pc:sldMkLst>
        <pc:spChg chg="mod">
          <ac:chgData name="Serena Mcmillan" userId="Gs8DckUjsUahaLJHPuq3T79Gj+EEwDY0g5jNrPGfexw=" providerId="None" clId="Web-{F1118347-7D49-47ED-8EDD-95B95DAAFD98}" dt="2022-03-04T12:08:52.657" v="0"/>
          <ac:spMkLst>
            <pc:docMk/>
            <pc:sldMk cId="0" sldId="394"/>
            <ac:spMk id="4" creationId="{00000000-0000-0000-0000-000000000000}"/>
          </ac:spMkLst>
        </pc:spChg>
        <pc:picChg chg="mod">
          <ac:chgData name="Serena Mcmillan" userId="Gs8DckUjsUahaLJHPuq3T79Gj+EEwDY0g5jNrPGfexw=" providerId="None" clId="Web-{F1118347-7D49-47ED-8EDD-95B95DAAFD98}" dt="2022-03-04T12:08:52.657" v="0"/>
          <ac:picMkLst>
            <pc:docMk/>
            <pc:sldMk cId="0" sldId="394"/>
            <ac:picMk id="2" creationId="{300E008D-7D36-48F1-A495-6EBF53805BC3}"/>
          </ac:picMkLst>
        </pc:picChg>
      </pc:sldChg>
      <pc:sldChg chg="modSp">
        <pc:chgData name="Serena Mcmillan" userId="Gs8DckUjsUahaLJHPuq3T79Gj+EEwDY0g5jNrPGfexw=" providerId="None" clId="Web-{F1118347-7D49-47ED-8EDD-95B95DAAFD98}" dt="2022-03-04T12:08:52.657" v="0"/>
        <pc:sldMkLst>
          <pc:docMk/>
          <pc:sldMk cId="0" sldId="395"/>
        </pc:sldMkLst>
        <pc:spChg chg="mod">
          <ac:chgData name="Serena Mcmillan" userId="Gs8DckUjsUahaLJHPuq3T79Gj+EEwDY0g5jNrPGfexw=" providerId="None" clId="Web-{F1118347-7D49-47ED-8EDD-95B95DAAFD98}" dt="2022-03-04T12:08:52.657" v="0"/>
          <ac:spMkLst>
            <pc:docMk/>
            <pc:sldMk cId="0" sldId="395"/>
            <ac:spMk id="2" creationId="{00000000-0000-0000-0000-000000000000}"/>
          </ac:spMkLst>
        </pc:spChg>
        <pc:spChg chg="mod">
          <ac:chgData name="Serena Mcmillan" userId="Gs8DckUjsUahaLJHPuq3T79Gj+EEwDY0g5jNrPGfexw=" providerId="None" clId="Web-{F1118347-7D49-47ED-8EDD-95B95DAAFD98}" dt="2022-03-04T12:08:52.657" v="0"/>
          <ac:spMkLst>
            <pc:docMk/>
            <pc:sldMk cId="0" sldId="395"/>
            <ac:spMk id="5" creationId="{00000000-0000-0000-0000-000000000000}"/>
          </ac:spMkLst>
        </pc:spChg>
      </pc:sldChg>
      <pc:sldChg chg="modSp">
        <pc:chgData name="Serena Mcmillan" userId="Gs8DckUjsUahaLJHPuq3T79Gj+EEwDY0g5jNrPGfexw=" providerId="None" clId="Web-{F1118347-7D49-47ED-8EDD-95B95DAAFD98}" dt="2022-03-04T12:08:52.657" v="0"/>
        <pc:sldMkLst>
          <pc:docMk/>
          <pc:sldMk cId="0" sldId="396"/>
        </pc:sldMkLst>
        <pc:spChg chg="mod">
          <ac:chgData name="Serena Mcmillan" userId="Gs8DckUjsUahaLJHPuq3T79Gj+EEwDY0g5jNrPGfexw=" providerId="None" clId="Web-{F1118347-7D49-47ED-8EDD-95B95DAAFD98}" dt="2022-03-04T12:08:52.657" v="0"/>
          <ac:spMkLst>
            <pc:docMk/>
            <pc:sldMk cId="0" sldId="396"/>
            <ac:spMk id="4" creationId="{00000000-0000-0000-0000-000000000000}"/>
          </ac:spMkLst>
        </pc:spChg>
        <pc:picChg chg="mod">
          <ac:chgData name="Serena Mcmillan" userId="Gs8DckUjsUahaLJHPuq3T79Gj+EEwDY0g5jNrPGfexw=" providerId="None" clId="Web-{F1118347-7D49-47ED-8EDD-95B95DAAFD98}" dt="2022-03-04T12:08:52.657" v="0"/>
          <ac:picMkLst>
            <pc:docMk/>
            <pc:sldMk cId="0" sldId="396"/>
            <ac:picMk id="2" creationId="{8FAC16ED-1178-4A13-A2A7-D80B7E68F6E6}"/>
          </ac:picMkLst>
        </pc:picChg>
      </pc:sldChg>
      <pc:sldChg chg="modSp">
        <pc:chgData name="Serena Mcmillan" userId="Gs8DckUjsUahaLJHPuq3T79Gj+EEwDY0g5jNrPGfexw=" providerId="None" clId="Web-{F1118347-7D49-47ED-8EDD-95B95DAAFD98}" dt="2022-03-04T12:08:52.657" v="0"/>
        <pc:sldMkLst>
          <pc:docMk/>
          <pc:sldMk cId="0" sldId="397"/>
        </pc:sldMkLst>
        <pc:spChg chg="mod">
          <ac:chgData name="Serena Mcmillan" userId="Gs8DckUjsUahaLJHPuq3T79Gj+EEwDY0g5jNrPGfexw=" providerId="None" clId="Web-{F1118347-7D49-47ED-8EDD-95B95DAAFD98}" dt="2022-03-04T12:08:52.657" v="0"/>
          <ac:spMkLst>
            <pc:docMk/>
            <pc:sldMk cId="0" sldId="397"/>
            <ac:spMk id="2" creationId="{00000000-0000-0000-0000-000000000000}"/>
          </ac:spMkLst>
        </pc:spChg>
        <pc:spChg chg="mod">
          <ac:chgData name="Serena Mcmillan" userId="Gs8DckUjsUahaLJHPuq3T79Gj+EEwDY0g5jNrPGfexw=" providerId="None" clId="Web-{F1118347-7D49-47ED-8EDD-95B95DAAFD98}" dt="2022-03-04T12:08:52.657" v="0"/>
          <ac:spMkLst>
            <pc:docMk/>
            <pc:sldMk cId="0" sldId="397"/>
            <ac:spMk id="5" creationId="{00000000-0000-0000-0000-000000000000}"/>
          </ac:spMkLst>
        </pc:spChg>
      </pc:sldChg>
      <pc:sldChg chg="modSp">
        <pc:chgData name="Serena Mcmillan" userId="Gs8DckUjsUahaLJHPuq3T79Gj+EEwDY0g5jNrPGfexw=" providerId="None" clId="Web-{F1118347-7D49-47ED-8EDD-95B95DAAFD98}" dt="2022-03-04T12:08:52.657" v="0"/>
        <pc:sldMkLst>
          <pc:docMk/>
          <pc:sldMk cId="0" sldId="398"/>
        </pc:sldMkLst>
        <pc:spChg chg="mod">
          <ac:chgData name="Serena Mcmillan" userId="Gs8DckUjsUahaLJHPuq3T79Gj+EEwDY0g5jNrPGfexw=" providerId="None" clId="Web-{F1118347-7D49-47ED-8EDD-95B95DAAFD98}" dt="2022-03-04T12:08:52.657" v="0"/>
          <ac:spMkLst>
            <pc:docMk/>
            <pc:sldMk cId="0" sldId="398"/>
            <ac:spMk id="4" creationId="{00000000-0000-0000-0000-000000000000}"/>
          </ac:spMkLst>
        </pc:spChg>
        <pc:picChg chg="mod">
          <ac:chgData name="Serena Mcmillan" userId="Gs8DckUjsUahaLJHPuq3T79Gj+EEwDY0g5jNrPGfexw=" providerId="None" clId="Web-{F1118347-7D49-47ED-8EDD-95B95DAAFD98}" dt="2022-03-04T12:08:52.657" v="0"/>
          <ac:picMkLst>
            <pc:docMk/>
            <pc:sldMk cId="0" sldId="398"/>
            <ac:picMk id="2" creationId="{34380BA3-3F2E-484F-A17D-7BD5B857A75F}"/>
          </ac:picMkLst>
        </pc:picChg>
      </pc:sldChg>
      <pc:sldChg chg="modSp">
        <pc:chgData name="Serena Mcmillan" userId="Gs8DckUjsUahaLJHPuq3T79Gj+EEwDY0g5jNrPGfexw=" providerId="None" clId="Web-{F1118347-7D49-47ED-8EDD-95B95DAAFD98}" dt="2022-03-04T12:08:52.657" v="0"/>
        <pc:sldMkLst>
          <pc:docMk/>
          <pc:sldMk cId="0" sldId="399"/>
        </pc:sldMkLst>
        <pc:spChg chg="mod">
          <ac:chgData name="Serena Mcmillan" userId="Gs8DckUjsUahaLJHPuq3T79Gj+EEwDY0g5jNrPGfexw=" providerId="None" clId="Web-{F1118347-7D49-47ED-8EDD-95B95DAAFD98}" dt="2022-03-04T12:08:52.657" v="0"/>
          <ac:spMkLst>
            <pc:docMk/>
            <pc:sldMk cId="0" sldId="399"/>
            <ac:spMk id="2" creationId="{00000000-0000-0000-0000-000000000000}"/>
          </ac:spMkLst>
        </pc:spChg>
        <pc:spChg chg="mod">
          <ac:chgData name="Serena Mcmillan" userId="Gs8DckUjsUahaLJHPuq3T79Gj+EEwDY0g5jNrPGfexw=" providerId="None" clId="Web-{F1118347-7D49-47ED-8EDD-95B95DAAFD98}" dt="2022-03-04T12:08:52.657" v="0"/>
          <ac:spMkLst>
            <pc:docMk/>
            <pc:sldMk cId="0" sldId="399"/>
            <ac:spMk id="5" creationId="{00000000-0000-0000-0000-000000000000}"/>
          </ac:spMkLst>
        </pc:spChg>
      </pc:sldChg>
      <pc:sldChg chg="modSp">
        <pc:chgData name="Serena Mcmillan" userId="Gs8DckUjsUahaLJHPuq3T79Gj+EEwDY0g5jNrPGfexw=" providerId="None" clId="Web-{F1118347-7D49-47ED-8EDD-95B95DAAFD98}" dt="2022-03-04T12:08:52.657" v="0"/>
        <pc:sldMkLst>
          <pc:docMk/>
          <pc:sldMk cId="3346883047" sldId="407"/>
        </pc:sldMkLst>
        <pc:spChg chg="mod">
          <ac:chgData name="Serena Mcmillan" userId="Gs8DckUjsUahaLJHPuq3T79Gj+EEwDY0g5jNrPGfexw=" providerId="None" clId="Web-{F1118347-7D49-47ED-8EDD-95B95DAAFD98}" dt="2022-03-04T12:08:52.657" v="0"/>
          <ac:spMkLst>
            <pc:docMk/>
            <pc:sldMk cId="3346883047" sldId="407"/>
            <ac:spMk id="4" creationId="{00000000-0000-0000-0000-000000000000}"/>
          </ac:spMkLst>
        </pc:spChg>
        <pc:picChg chg="mod">
          <ac:chgData name="Serena Mcmillan" userId="Gs8DckUjsUahaLJHPuq3T79Gj+EEwDY0g5jNrPGfexw=" providerId="None" clId="Web-{F1118347-7D49-47ED-8EDD-95B95DAAFD98}" dt="2022-03-04T12:08:52.657" v="0"/>
          <ac:picMkLst>
            <pc:docMk/>
            <pc:sldMk cId="3346883047" sldId="407"/>
            <ac:picMk id="2" creationId="{9E4C91FA-6570-4565-BEFB-5F330098F4CE}"/>
          </ac:picMkLst>
        </pc:picChg>
      </pc:sldChg>
      <pc:sldChg chg="modSp">
        <pc:chgData name="Serena Mcmillan" userId="Gs8DckUjsUahaLJHPuq3T79Gj+EEwDY0g5jNrPGfexw=" providerId="None" clId="Web-{F1118347-7D49-47ED-8EDD-95B95DAAFD98}" dt="2022-03-04T12:08:52.657" v="0"/>
        <pc:sldMkLst>
          <pc:docMk/>
          <pc:sldMk cId="224815764" sldId="408"/>
        </pc:sldMkLst>
        <pc:spChg chg="mod">
          <ac:chgData name="Serena Mcmillan" userId="Gs8DckUjsUahaLJHPuq3T79Gj+EEwDY0g5jNrPGfexw=" providerId="None" clId="Web-{F1118347-7D49-47ED-8EDD-95B95DAAFD98}" dt="2022-03-04T12:08:52.657" v="0"/>
          <ac:spMkLst>
            <pc:docMk/>
            <pc:sldMk cId="224815764" sldId="408"/>
            <ac:spMk id="4" creationId="{00000000-0000-0000-0000-000000000000}"/>
          </ac:spMkLst>
        </pc:spChg>
        <pc:picChg chg="mod">
          <ac:chgData name="Serena Mcmillan" userId="Gs8DckUjsUahaLJHPuq3T79Gj+EEwDY0g5jNrPGfexw=" providerId="None" clId="Web-{F1118347-7D49-47ED-8EDD-95B95DAAFD98}" dt="2022-03-04T12:08:52.657" v="0"/>
          <ac:picMkLst>
            <pc:docMk/>
            <pc:sldMk cId="224815764" sldId="408"/>
            <ac:picMk id="2" creationId="{87E2EB70-5216-4C67-A2BD-F50F41A816D9}"/>
          </ac:picMkLst>
        </pc:picChg>
      </pc:sldChg>
      <pc:sldChg chg="modSp">
        <pc:chgData name="Serena Mcmillan" userId="Gs8DckUjsUahaLJHPuq3T79Gj+EEwDY0g5jNrPGfexw=" providerId="None" clId="Web-{F1118347-7D49-47ED-8EDD-95B95DAAFD98}" dt="2022-03-04T12:08:52.657" v="0"/>
        <pc:sldMkLst>
          <pc:docMk/>
          <pc:sldMk cId="2368290017" sldId="409"/>
        </pc:sldMkLst>
        <pc:spChg chg="mod">
          <ac:chgData name="Serena Mcmillan" userId="Gs8DckUjsUahaLJHPuq3T79Gj+EEwDY0g5jNrPGfexw=" providerId="None" clId="Web-{F1118347-7D49-47ED-8EDD-95B95DAAFD98}" dt="2022-03-04T12:08:52.657" v="0"/>
          <ac:spMkLst>
            <pc:docMk/>
            <pc:sldMk cId="2368290017" sldId="409"/>
            <ac:spMk id="2" creationId="{00000000-0000-0000-0000-000000000000}"/>
          </ac:spMkLst>
        </pc:spChg>
        <pc:spChg chg="mod">
          <ac:chgData name="Serena Mcmillan" userId="Gs8DckUjsUahaLJHPuq3T79Gj+EEwDY0g5jNrPGfexw=" providerId="None" clId="Web-{F1118347-7D49-47ED-8EDD-95B95DAAFD98}" dt="2022-03-04T12:08:52.657" v="0"/>
          <ac:spMkLst>
            <pc:docMk/>
            <pc:sldMk cId="2368290017" sldId="409"/>
            <ac:spMk id="5" creationId="{00000000-0000-0000-0000-000000000000}"/>
          </ac:spMkLst>
        </pc:spChg>
      </pc:sldChg>
      <pc:sldChg chg="modSp">
        <pc:chgData name="Serena Mcmillan" userId="Gs8DckUjsUahaLJHPuq3T79Gj+EEwDY0g5jNrPGfexw=" providerId="None" clId="Web-{F1118347-7D49-47ED-8EDD-95B95DAAFD98}" dt="2022-03-04T12:08:52.657" v="0"/>
        <pc:sldMkLst>
          <pc:docMk/>
          <pc:sldMk cId="3712602393" sldId="410"/>
        </pc:sldMkLst>
        <pc:spChg chg="mod">
          <ac:chgData name="Serena Mcmillan" userId="Gs8DckUjsUahaLJHPuq3T79Gj+EEwDY0g5jNrPGfexw=" providerId="None" clId="Web-{F1118347-7D49-47ED-8EDD-95B95DAAFD98}" dt="2022-03-04T12:08:52.657" v="0"/>
          <ac:spMkLst>
            <pc:docMk/>
            <pc:sldMk cId="3712602393" sldId="410"/>
            <ac:spMk id="2" creationId="{00000000-0000-0000-0000-000000000000}"/>
          </ac:spMkLst>
        </pc:spChg>
        <pc:spChg chg="mod">
          <ac:chgData name="Serena Mcmillan" userId="Gs8DckUjsUahaLJHPuq3T79Gj+EEwDY0g5jNrPGfexw=" providerId="None" clId="Web-{F1118347-7D49-47ED-8EDD-95B95DAAFD98}" dt="2022-03-04T12:08:52.657" v="0"/>
          <ac:spMkLst>
            <pc:docMk/>
            <pc:sldMk cId="3712602393" sldId="410"/>
            <ac:spMk id="5" creationId="{00000000-0000-0000-0000-000000000000}"/>
          </ac:spMkLst>
        </pc:spChg>
      </pc:sldChg>
      <pc:sldChg chg="modSp">
        <pc:chgData name="Serena Mcmillan" userId="Gs8DckUjsUahaLJHPuq3T79Gj+EEwDY0g5jNrPGfexw=" providerId="None" clId="Web-{F1118347-7D49-47ED-8EDD-95B95DAAFD98}" dt="2022-03-04T12:08:52.657" v="0"/>
        <pc:sldMkLst>
          <pc:docMk/>
          <pc:sldMk cId="1197725520" sldId="411"/>
        </pc:sldMkLst>
        <pc:spChg chg="mod">
          <ac:chgData name="Serena Mcmillan" userId="Gs8DckUjsUahaLJHPuq3T79Gj+EEwDY0g5jNrPGfexw=" providerId="None" clId="Web-{F1118347-7D49-47ED-8EDD-95B95DAAFD98}" dt="2022-03-04T12:08:52.657" v="0"/>
          <ac:spMkLst>
            <pc:docMk/>
            <pc:sldMk cId="1197725520" sldId="411"/>
            <ac:spMk id="4" creationId="{00000000-0000-0000-0000-000000000000}"/>
          </ac:spMkLst>
        </pc:spChg>
        <pc:picChg chg="mod">
          <ac:chgData name="Serena Mcmillan" userId="Gs8DckUjsUahaLJHPuq3T79Gj+EEwDY0g5jNrPGfexw=" providerId="None" clId="Web-{F1118347-7D49-47ED-8EDD-95B95DAAFD98}" dt="2022-03-04T12:08:52.657" v="0"/>
          <ac:picMkLst>
            <pc:docMk/>
            <pc:sldMk cId="1197725520" sldId="411"/>
            <ac:picMk id="2" creationId="{A37F7F28-6CF7-4A28-9BB3-3E119B35C1C6}"/>
          </ac:picMkLst>
        </pc:picChg>
      </pc:sldChg>
      <pc:sldChg chg="modSp">
        <pc:chgData name="Serena Mcmillan" userId="Gs8DckUjsUahaLJHPuq3T79Gj+EEwDY0g5jNrPGfexw=" providerId="None" clId="Web-{F1118347-7D49-47ED-8EDD-95B95DAAFD98}" dt="2022-03-04T12:08:52.657" v="0"/>
        <pc:sldMkLst>
          <pc:docMk/>
          <pc:sldMk cId="1115269172" sldId="412"/>
        </pc:sldMkLst>
        <pc:spChg chg="mod">
          <ac:chgData name="Serena Mcmillan" userId="Gs8DckUjsUahaLJHPuq3T79Gj+EEwDY0g5jNrPGfexw=" providerId="None" clId="Web-{F1118347-7D49-47ED-8EDD-95B95DAAFD98}" dt="2022-03-04T12:08:52.657" v="0"/>
          <ac:spMkLst>
            <pc:docMk/>
            <pc:sldMk cId="1115269172" sldId="412"/>
            <ac:spMk id="2" creationId="{00000000-0000-0000-0000-000000000000}"/>
          </ac:spMkLst>
        </pc:spChg>
        <pc:spChg chg="mod">
          <ac:chgData name="Serena Mcmillan" userId="Gs8DckUjsUahaLJHPuq3T79Gj+EEwDY0g5jNrPGfexw=" providerId="None" clId="Web-{F1118347-7D49-47ED-8EDD-95B95DAAFD98}" dt="2022-03-04T12:08:52.657" v="0"/>
          <ac:spMkLst>
            <pc:docMk/>
            <pc:sldMk cId="1115269172" sldId="412"/>
            <ac:spMk id="5" creationId="{00000000-0000-0000-0000-000000000000}"/>
          </ac:spMkLst>
        </pc:spChg>
      </pc:sldChg>
      <pc:sldChg chg="modSp">
        <pc:chgData name="Serena Mcmillan" userId="Gs8DckUjsUahaLJHPuq3T79Gj+EEwDY0g5jNrPGfexw=" providerId="None" clId="Web-{F1118347-7D49-47ED-8EDD-95B95DAAFD98}" dt="2022-03-04T12:08:52.657" v="0"/>
        <pc:sldMkLst>
          <pc:docMk/>
          <pc:sldMk cId="1327826850" sldId="413"/>
        </pc:sldMkLst>
        <pc:spChg chg="mod">
          <ac:chgData name="Serena Mcmillan" userId="Gs8DckUjsUahaLJHPuq3T79Gj+EEwDY0g5jNrPGfexw=" providerId="None" clId="Web-{F1118347-7D49-47ED-8EDD-95B95DAAFD98}" dt="2022-03-04T12:08:52.657" v="0"/>
          <ac:spMkLst>
            <pc:docMk/>
            <pc:sldMk cId="1327826850" sldId="413"/>
            <ac:spMk id="4" creationId="{00000000-0000-0000-0000-000000000000}"/>
          </ac:spMkLst>
        </pc:spChg>
        <pc:picChg chg="mod">
          <ac:chgData name="Serena Mcmillan" userId="Gs8DckUjsUahaLJHPuq3T79Gj+EEwDY0g5jNrPGfexw=" providerId="None" clId="Web-{F1118347-7D49-47ED-8EDD-95B95DAAFD98}" dt="2022-03-04T12:08:52.657" v="0"/>
          <ac:picMkLst>
            <pc:docMk/>
            <pc:sldMk cId="1327826850" sldId="413"/>
            <ac:picMk id="2" creationId="{816839CB-F6EE-4739-88A4-CD0E0D39E35D}"/>
          </ac:picMkLst>
        </pc:picChg>
      </pc:sldChg>
      <pc:sldChg chg="modSp">
        <pc:chgData name="Serena Mcmillan" userId="Gs8DckUjsUahaLJHPuq3T79Gj+EEwDY0g5jNrPGfexw=" providerId="None" clId="Web-{F1118347-7D49-47ED-8EDD-95B95DAAFD98}" dt="2022-03-04T12:08:52.657" v="0"/>
        <pc:sldMkLst>
          <pc:docMk/>
          <pc:sldMk cId="3375095176" sldId="414"/>
        </pc:sldMkLst>
        <pc:spChg chg="mod">
          <ac:chgData name="Serena Mcmillan" userId="Gs8DckUjsUahaLJHPuq3T79Gj+EEwDY0g5jNrPGfexw=" providerId="None" clId="Web-{F1118347-7D49-47ED-8EDD-95B95DAAFD98}" dt="2022-03-04T12:08:52.657" v="0"/>
          <ac:spMkLst>
            <pc:docMk/>
            <pc:sldMk cId="3375095176" sldId="414"/>
            <ac:spMk id="2" creationId="{00000000-0000-0000-0000-000000000000}"/>
          </ac:spMkLst>
        </pc:spChg>
        <pc:spChg chg="mod">
          <ac:chgData name="Serena Mcmillan" userId="Gs8DckUjsUahaLJHPuq3T79Gj+EEwDY0g5jNrPGfexw=" providerId="None" clId="Web-{F1118347-7D49-47ED-8EDD-95B95DAAFD98}" dt="2022-03-04T12:08:52.657" v="0"/>
          <ac:spMkLst>
            <pc:docMk/>
            <pc:sldMk cId="3375095176" sldId="414"/>
            <ac:spMk id="5" creationId="{00000000-0000-0000-0000-000000000000}"/>
          </ac:spMkLst>
        </pc:spChg>
      </pc:sldChg>
      <pc:sldChg chg="modSp">
        <pc:chgData name="Serena Mcmillan" userId="Gs8DckUjsUahaLJHPuq3T79Gj+EEwDY0g5jNrPGfexw=" providerId="None" clId="Web-{F1118347-7D49-47ED-8EDD-95B95DAAFD98}" dt="2022-03-04T12:08:52.657" v="0"/>
        <pc:sldMkLst>
          <pc:docMk/>
          <pc:sldMk cId="385511792" sldId="415"/>
        </pc:sldMkLst>
        <pc:spChg chg="mod">
          <ac:chgData name="Serena Mcmillan" userId="Gs8DckUjsUahaLJHPuq3T79Gj+EEwDY0g5jNrPGfexw=" providerId="None" clId="Web-{F1118347-7D49-47ED-8EDD-95B95DAAFD98}" dt="2022-03-04T12:08:52.657" v="0"/>
          <ac:spMkLst>
            <pc:docMk/>
            <pc:sldMk cId="385511792" sldId="415"/>
            <ac:spMk id="4" creationId="{00000000-0000-0000-0000-000000000000}"/>
          </ac:spMkLst>
        </pc:spChg>
        <pc:picChg chg="mod">
          <ac:chgData name="Serena Mcmillan" userId="Gs8DckUjsUahaLJHPuq3T79Gj+EEwDY0g5jNrPGfexw=" providerId="None" clId="Web-{F1118347-7D49-47ED-8EDD-95B95DAAFD98}" dt="2022-03-04T12:08:52.657" v="0"/>
          <ac:picMkLst>
            <pc:docMk/>
            <pc:sldMk cId="385511792" sldId="415"/>
            <ac:picMk id="3" creationId="{D8DF540A-3A34-4776-AD5E-3D36EB59F3B6}"/>
          </ac:picMkLst>
        </pc:picChg>
      </pc:sldChg>
      <pc:sldMasterChg chg="modSp modSldLayout">
        <pc:chgData name="Serena Mcmillan" userId="Gs8DckUjsUahaLJHPuq3T79Gj+EEwDY0g5jNrPGfexw=" providerId="None" clId="Web-{F1118347-7D49-47ED-8EDD-95B95DAAFD98}" dt="2022-03-04T12:08:52.657" v="0"/>
        <pc:sldMasterMkLst>
          <pc:docMk/>
          <pc:sldMasterMk cId="0" sldId="2147483672"/>
        </pc:sldMasterMkLst>
        <pc:spChg chg="mod">
          <ac:chgData name="Serena Mcmillan" userId="Gs8DckUjsUahaLJHPuq3T79Gj+EEwDY0g5jNrPGfexw=" providerId="None" clId="Web-{F1118347-7D49-47ED-8EDD-95B95DAAFD98}" dt="2022-03-04T12:08:52.657" v="0"/>
          <ac:spMkLst>
            <pc:docMk/>
            <pc:sldMasterMk cId="0" sldId="2147483672"/>
            <ac:spMk id="2"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ac:spMk id="3"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ac:spMk id="4"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ac:spMk id="5"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ac:spMk id="6" creationId="{00000000-0000-0000-0000-000000000000}"/>
          </ac:spMkLst>
        </pc:spChg>
        <pc:sldLayoutChg chg="modSp">
          <pc:chgData name="Serena Mcmillan" userId="Gs8DckUjsUahaLJHPuq3T79Gj+EEwDY0g5jNrPGfexw=" providerId="None" clId="Web-{F1118347-7D49-47ED-8EDD-95B95DAAFD98}" dt="2022-03-04T12:08:52.657" v="0"/>
          <pc:sldLayoutMkLst>
            <pc:docMk/>
            <pc:sldMasterMk cId="0" sldId="2147483672"/>
            <pc:sldLayoutMk cId="0" sldId="2147483673"/>
          </pc:sldLayoutMkLst>
          <pc:spChg chg="mod">
            <ac:chgData name="Serena Mcmillan" userId="Gs8DckUjsUahaLJHPuq3T79Gj+EEwDY0g5jNrPGfexw=" providerId="None" clId="Web-{F1118347-7D49-47ED-8EDD-95B95DAAFD98}" dt="2022-03-04T12:08:52.657" v="0"/>
            <ac:spMkLst>
              <pc:docMk/>
              <pc:sldMasterMk cId="0" sldId="2147483672"/>
              <pc:sldLayoutMk cId="0" sldId="2147483673"/>
              <ac:spMk id="2"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pc:sldLayoutMk cId="0" sldId="2147483673"/>
              <ac:spMk id="3" creationId="{00000000-0000-0000-0000-000000000000}"/>
            </ac:spMkLst>
          </pc:spChg>
        </pc:sldLayoutChg>
        <pc:sldLayoutChg chg="modSp">
          <pc:chgData name="Serena Mcmillan" userId="Gs8DckUjsUahaLJHPuq3T79Gj+EEwDY0g5jNrPGfexw=" providerId="None" clId="Web-{F1118347-7D49-47ED-8EDD-95B95DAAFD98}" dt="2022-03-04T12:08:52.657" v="0"/>
          <pc:sldLayoutMkLst>
            <pc:docMk/>
            <pc:sldMasterMk cId="0" sldId="2147483672"/>
            <pc:sldLayoutMk cId="0" sldId="2147483675"/>
          </pc:sldLayoutMkLst>
          <pc:spChg chg="mod">
            <ac:chgData name="Serena Mcmillan" userId="Gs8DckUjsUahaLJHPuq3T79Gj+EEwDY0g5jNrPGfexw=" providerId="None" clId="Web-{F1118347-7D49-47ED-8EDD-95B95DAAFD98}" dt="2022-03-04T12:08:52.657" v="0"/>
            <ac:spMkLst>
              <pc:docMk/>
              <pc:sldMasterMk cId="0" sldId="2147483672"/>
              <pc:sldLayoutMk cId="0" sldId="2147483675"/>
              <ac:spMk id="2"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pc:sldLayoutMk cId="0" sldId="2147483675"/>
              <ac:spMk id="3" creationId="{00000000-0000-0000-0000-000000000000}"/>
            </ac:spMkLst>
          </pc:spChg>
        </pc:sldLayoutChg>
        <pc:sldLayoutChg chg="modSp">
          <pc:chgData name="Serena Mcmillan" userId="Gs8DckUjsUahaLJHPuq3T79Gj+EEwDY0g5jNrPGfexw=" providerId="None" clId="Web-{F1118347-7D49-47ED-8EDD-95B95DAAFD98}" dt="2022-03-04T12:08:52.657" v="0"/>
          <pc:sldLayoutMkLst>
            <pc:docMk/>
            <pc:sldMasterMk cId="0" sldId="2147483672"/>
            <pc:sldLayoutMk cId="0" sldId="2147483676"/>
          </pc:sldLayoutMkLst>
          <pc:spChg chg="mod">
            <ac:chgData name="Serena Mcmillan" userId="Gs8DckUjsUahaLJHPuq3T79Gj+EEwDY0g5jNrPGfexw=" providerId="None" clId="Web-{F1118347-7D49-47ED-8EDD-95B95DAAFD98}" dt="2022-03-04T12:08:52.657" v="0"/>
            <ac:spMkLst>
              <pc:docMk/>
              <pc:sldMasterMk cId="0" sldId="2147483672"/>
              <pc:sldLayoutMk cId="0" sldId="2147483676"/>
              <ac:spMk id="3"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pc:sldLayoutMk cId="0" sldId="2147483676"/>
              <ac:spMk id="4" creationId="{00000000-0000-0000-0000-000000000000}"/>
            </ac:spMkLst>
          </pc:spChg>
        </pc:sldLayoutChg>
        <pc:sldLayoutChg chg="modSp">
          <pc:chgData name="Serena Mcmillan" userId="Gs8DckUjsUahaLJHPuq3T79Gj+EEwDY0g5jNrPGfexw=" providerId="None" clId="Web-{F1118347-7D49-47ED-8EDD-95B95DAAFD98}" dt="2022-03-04T12:08:52.657" v="0"/>
          <pc:sldLayoutMkLst>
            <pc:docMk/>
            <pc:sldMasterMk cId="0" sldId="2147483672"/>
            <pc:sldLayoutMk cId="0" sldId="2147483677"/>
          </pc:sldLayoutMkLst>
          <pc:spChg chg="mod">
            <ac:chgData name="Serena Mcmillan" userId="Gs8DckUjsUahaLJHPuq3T79Gj+EEwDY0g5jNrPGfexw=" providerId="None" clId="Web-{F1118347-7D49-47ED-8EDD-95B95DAAFD98}" dt="2022-03-04T12:08:52.657" v="0"/>
            <ac:spMkLst>
              <pc:docMk/>
              <pc:sldMasterMk cId="0" sldId="2147483672"/>
              <pc:sldLayoutMk cId="0" sldId="2147483677"/>
              <ac:spMk id="3"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pc:sldLayoutMk cId="0" sldId="2147483677"/>
              <ac:spMk id="4"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pc:sldLayoutMk cId="0" sldId="2147483677"/>
              <ac:spMk id="5"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pc:sldLayoutMk cId="0" sldId="2147483677"/>
              <ac:spMk id="6" creationId="{00000000-0000-0000-0000-000000000000}"/>
            </ac:spMkLst>
          </pc:spChg>
        </pc:sldLayoutChg>
        <pc:sldLayoutChg chg="modSp">
          <pc:chgData name="Serena Mcmillan" userId="Gs8DckUjsUahaLJHPuq3T79Gj+EEwDY0g5jNrPGfexw=" providerId="None" clId="Web-{F1118347-7D49-47ED-8EDD-95B95DAAFD98}" dt="2022-03-04T12:08:52.657" v="0"/>
          <pc:sldLayoutMkLst>
            <pc:docMk/>
            <pc:sldMasterMk cId="0" sldId="2147483672"/>
            <pc:sldLayoutMk cId="0" sldId="2147483680"/>
          </pc:sldLayoutMkLst>
          <pc:spChg chg="mod">
            <ac:chgData name="Serena Mcmillan" userId="Gs8DckUjsUahaLJHPuq3T79Gj+EEwDY0g5jNrPGfexw=" providerId="None" clId="Web-{F1118347-7D49-47ED-8EDD-95B95DAAFD98}" dt="2022-03-04T12:08:52.657" v="0"/>
            <ac:spMkLst>
              <pc:docMk/>
              <pc:sldMasterMk cId="0" sldId="2147483672"/>
              <pc:sldLayoutMk cId="0" sldId="2147483680"/>
              <ac:spMk id="2"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pc:sldLayoutMk cId="0" sldId="2147483680"/>
              <ac:spMk id="3"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pc:sldLayoutMk cId="0" sldId="2147483680"/>
              <ac:spMk id="4" creationId="{00000000-0000-0000-0000-000000000000}"/>
            </ac:spMkLst>
          </pc:spChg>
        </pc:sldLayoutChg>
        <pc:sldLayoutChg chg="modSp">
          <pc:chgData name="Serena Mcmillan" userId="Gs8DckUjsUahaLJHPuq3T79Gj+EEwDY0g5jNrPGfexw=" providerId="None" clId="Web-{F1118347-7D49-47ED-8EDD-95B95DAAFD98}" dt="2022-03-04T12:08:52.657" v="0"/>
          <pc:sldLayoutMkLst>
            <pc:docMk/>
            <pc:sldMasterMk cId="0" sldId="2147483672"/>
            <pc:sldLayoutMk cId="0" sldId="2147483681"/>
          </pc:sldLayoutMkLst>
          <pc:spChg chg="mod">
            <ac:chgData name="Serena Mcmillan" userId="Gs8DckUjsUahaLJHPuq3T79Gj+EEwDY0g5jNrPGfexw=" providerId="None" clId="Web-{F1118347-7D49-47ED-8EDD-95B95DAAFD98}" dt="2022-03-04T12:08:52.657" v="0"/>
            <ac:spMkLst>
              <pc:docMk/>
              <pc:sldMasterMk cId="0" sldId="2147483672"/>
              <pc:sldLayoutMk cId="0" sldId="2147483681"/>
              <ac:spMk id="2"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pc:sldLayoutMk cId="0" sldId="2147483681"/>
              <ac:spMk id="3"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pc:sldLayoutMk cId="0" sldId="2147483681"/>
              <ac:spMk id="4" creationId="{00000000-0000-0000-0000-000000000000}"/>
            </ac:spMkLst>
          </pc:spChg>
        </pc:sldLayoutChg>
        <pc:sldLayoutChg chg="modSp">
          <pc:chgData name="Serena Mcmillan" userId="Gs8DckUjsUahaLJHPuq3T79Gj+EEwDY0g5jNrPGfexw=" providerId="None" clId="Web-{F1118347-7D49-47ED-8EDD-95B95DAAFD98}" dt="2022-03-04T12:08:52.657" v="0"/>
          <pc:sldLayoutMkLst>
            <pc:docMk/>
            <pc:sldMasterMk cId="0" sldId="2147483672"/>
            <pc:sldLayoutMk cId="0" sldId="2147483683"/>
          </pc:sldLayoutMkLst>
          <pc:spChg chg="mod">
            <ac:chgData name="Serena Mcmillan" userId="Gs8DckUjsUahaLJHPuq3T79Gj+EEwDY0g5jNrPGfexw=" providerId="None" clId="Web-{F1118347-7D49-47ED-8EDD-95B95DAAFD98}" dt="2022-03-04T12:08:52.657" v="0"/>
            <ac:spMkLst>
              <pc:docMk/>
              <pc:sldMasterMk cId="0" sldId="2147483672"/>
              <pc:sldLayoutMk cId="0" sldId="2147483683"/>
              <ac:spMk id="2" creationId="{00000000-0000-0000-0000-000000000000}"/>
            </ac:spMkLst>
          </pc:spChg>
          <pc:spChg chg="mod">
            <ac:chgData name="Serena Mcmillan" userId="Gs8DckUjsUahaLJHPuq3T79Gj+EEwDY0g5jNrPGfexw=" providerId="None" clId="Web-{F1118347-7D49-47ED-8EDD-95B95DAAFD98}" dt="2022-03-04T12:08:52.657" v="0"/>
            <ac:spMkLst>
              <pc:docMk/>
              <pc:sldMasterMk cId="0" sldId="2147483672"/>
              <pc:sldLayoutMk cId="0" sldId="2147483683"/>
              <ac:spMk id="3"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Fourth Sunday after Pentecost</a:t>
            </a:r>
          </a:p>
        </p:txBody>
      </p:sp>
      <p:sp>
        <p:nvSpPr>
          <p:cNvPr id="3" name="Subtitle 2"/>
          <p:cNvSpPr>
            <a:spLocks noGrp="1"/>
          </p:cNvSpPr>
          <p:nvPr>
            <p:ph type="subTitle" idx="1"/>
          </p:nvPr>
        </p:nvSpPr>
        <p:spPr>
          <a:xfrm>
            <a:off x="2895600" y="4267200"/>
            <a:ext cx="6400800" cy="838200"/>
          </a:xfrm>
        </p:spPr>
        <p:txBody>
          <a:bodyPr>
            <a:noAutofit/>
          </a:bodyPr>
          <a:lstStyle/>
          <a:p>
            <a:r>
              <a:rPr lang="en-US" sz="5400" i="1" dirty="0">
                <a:solidFill>
                  <a:schemeClr val="tx1"/>
                </a:solidFill>
              </a:rPr>
              <a:t>Year C</a:t>
            </a:r>
          </a:p>
        </p:txBody>
      </p:sp>
      <p:sp>
        <p:nvSpPr>
          <p:cNvPr id="4" name="Rectangle 3"/>
          <p:cNvSpPr/>
          <p:nvPr/>
        </p:nvSpPr>
        <p:spPr>
          <a:xfrm>
            <a:off x="1714500" y="5903894"/>
            <a:ext cx="8839200" cy="954107"/>
          </a:xfrm>
          <a:prstGeom prst="rect">
            <a:avLst/>
          </a:prstGeom>
          <a:solidFill>
            <a:srgbClr val="403928">
              <a:alpha val="70000"/>
            </a:srgbClr>
          </a:solidFill>
        </p:spPr>
        <p:txBody>
          <a:bodyPr wrap="square">
            <a:spAutoFit/>
          </a:bodyPr>
          <a:lstStyle/>
          <a:p>
            <a:pPr algn="ctr"/>
            <a:r>
              <a:rPr lang="en-US" sz="2800" dirty="0"/>
              <a:t>2 Kings 5:1-14 and Psalm 30  •  Isaiah 66:10-14 and Psalm 66:1-9  •  Galatians 6:(1-6), 7-16  •  Luke 10:1-11, 16-20</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1"/>
            <a:ext cx="6934200" cy="1200329"/>
          </a:xfrm>
          <a:prstGeom prst="rect">
            <a:avLst/>
          </a:prstGeom>
        </p:spPr>
        <p:txBody>
          <a:bodyPr wrap="square">
            <a:spAutoFit/>
          </a:bodyPr>
          <a:lstStyle/>
          <a:p>
            <a:r>
              <a:rPr lang="en-US" sz="3600" dirty="0"/>
              <a:t>… that you may nurse and be satisfied from her consoling breast;</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Isaiah 66:11</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4495801"/>
            <a:ext cx="1143000" cy="2062103"/>
          </a:xfrm>
          <a:prstGeom prst="rect">
            <a:avLst/>
          </a:prstGeom>
          <a:noFill/>
        </p:spPr>
        <p:txBody>
          <a:bodyPr wrap="square" rtlCol="0">
            <a:spAutoFit/>
          </a:bodyPr>
          <a:lstStyle/>
          <a:p>
            <a:pPr algn="ctr"/>
            <a:r>
              <a:rPr lang="en-US" sz="1600" dirty="0">
                <a:solidFill>
                  <a:schemeClr val="tx1">
                    <a:lumMod val="95000"/>
                  </a:schemeClr>
                </a:solidFill>
              </a:rPr>
              <a:t>Madonna Lactans, or the Nursing Madonna</a:t>
            </a:r>
          </a:p>
          <a:p>
            <a:pPr algn="ctr"/>
            <a:endParaRPr lang="en-US" sz="1600" dirty="0">
              <a:solidFill>
                <a:schemeClr val="tx1">
                  <a:lumMod val="95000"/>
                </a:schemeClr>
              </a:solidFill>
            </a:endParaRPr>
          </a:p>
          <a:p>
            <a:pPr algn="ctr"/>
            <a:r>
              <a:rPr lang="en-US" sz="1600" dirty="0">
                <a:solidFill>
                  <a:schemeClr val="tx1">
                    <a:lumMod val="95000"/>
                  </a:schemeClr>
                </a:solidFill>
              </a:rPr>
              <a:t>Hans Memling, c. 1488</a:t>
            </a:r>
            <a:endParaRPr lang="en-US" sz="1800" dirty="0">
              <a:solidFill>
                <a:schemeClr val="tx1">
                  <a:lumMod val="95000"/>
                </a:schemeClr>
              </a:solidFill>
            </a:endParaRPr>
          </a:p>
        </p:txBody>
      </p:sp>
      <p:pic>
        <p:nvPicPr>
          <p:cNvPr id="3" name="Picture 2">
            <a:extLst>
              <a:ext uri="{FF2B5EF4-FFF2-40B4-BE49-F238E27FC236}">
                <a16:creationId xmlns:a16="http://schemas.microsoft.com/office/drawing/2014/main" id="{C5BE0D3C-6AF0-4944-883F-C93706EAAF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68529" y="-26437"/>
            <a:ext cx="6861541"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0765" y="5334001"/>
            <a:ext cx="2971800" cy="1323439"/>
          </a:xfrm>
          <a:prstGeom prst="rect">
            <a:avLst/>
          </a:prstGeom>
          <a:noFill/>
        </p:spPr>
        <p:txBody>
          <a:bodyPr wrap="square" rtlCol="0">
            <a:spAutoFit/>
          </a:bodyPr>
          <a:lstStyle/>
          <a:p>
            <a:pPr algn="ctr"/>
            <a:r>
              <a:rPr lang="en-US" sz="1600" dirty="0">
                <a:solidFill>
                  <a:schemeClr val="tx1">
                    <a:lumMod val="95000"/>
                  </a:schemeClr>
                </a:solidFill>
              </a:rPr>
              <a:t>A Woman Nursing Her Child</a:t>
            </a:r>
          </a:p>
          <a:p>
            <a:pPr algn="ctr"/>
            <a:endParaRPr lang="en-US" sz="1600" dirty="0">
              <a:solidFill>
                <a:schemeClr val="tx1">
                  <a:lumMod val="95000"/>
                </a:schemeClr>
              </a:solidFill>
            </a:endParaRPr>
          </a:p>
          <a:p>
            <a:pPr algn="ctr"/>
            <a:r>
              <a:rPr lang="en-US" sz="1600" dirty="0">
                <a:solidFill>
                  <a:schemeClr val="tx1">
                    <a:lumMod val="95000"/>
                  </a:schemeClr>
                </a:solidFill>
              </a:rPr>
              <a:t>Auguste Renoir</a:t>
            </a:r>
          </a:p>
          <a:p>
            <a:pPr algn="ctr"/>
            <a:r>
              <a:rPr lang="en-US" sz="1600" dirty="0">
                <a:solidFill>
                  <a:schemeClr val="tx1">
                    <a:lumMod val="95000"/>
                  </a:schemeClr>
                </a:solidFill>
              </a:rPr>
              <a:t>Scottish National Gallery</a:t>
            </a:r>
          </a:p>
          <a:p>
            <a:pPr algn="ctr"/>
            <a:r>
              <a:rPr lang="en-US" sz="1600" dirty="0">
                <a:solidFill>
                  <a:schemeClr val="tx1">
                    <a:lumMod val="95000"/>
                  </a:schemeClr>
                </a:solidFill>
              </a:rPr>
              <a:t>Edinburgh, Scotland</a:t>
            </a:r>
          </a:p>
        </p:txBody>
      </p:sp>
      <p:pic>
        <p:nvPicPr>
          <p:cNvPr id="2" name="Picture 1">
            <a:extLst>
              <a:ext uri="{FF2B5EF4-FFF2-40B4-BE49-F238E27FC236}">
                <a16:creationId xmlns:a16="http://schemas.microsoft.com/office/drawing/2014/main" id="{9E4C91FA-6570-4565-BEFB-5F330098F4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26437"/>
            <a:ext cx="5377904" cy="6858000"/>
          </a:xfrm>
          <a:prstGeom prst="rect">
            <a:avLst/>
          </a:prstGeom>
        </p:spPr>
      </p:pic>
    </p:spTree>
    <p:extLst>
      <p:ext uri="{BB962C8B-B14F-4D97-AF65-F5344CB8AC3E}">
        <p14:creationId xmlns:p14="http://schemas.microsoft.com/office/powerpoint/2010/main" val="3346883047"/>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81200"/>
            <a:ext cx="6781800" cy="1754326"/>
          </a:xfrm>
          <a:prstGeom prst="rect">
            <a:avLst/>
          </a:prstGeom>
        </p:spPr>
        <p:txBody>
          <a:bodyPr wrap="square">
            <a:spAutoFit/>
          </a:bodyPr>
          <a:lstStyle/>
          <a:p>
            <a:r>
              <a:rPr lang="en-US" sz="3600" dirty="0"/>
              <a:t>As a mother comforts her child, so I will comfort you … You shall see, and your heart shall rejoice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66:13a, 14a</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1612" y="5568851"/>
            <a:ext cx="1066800" cy="1169551"/>
          </a:xfrm>
          <a:prstGeom prst="rect">
            <a:avLst/>
          </a:prstGeom>
          <a:noFill/>
        </p:spPr>
        <p:txBody>
          <a:bodyPr wrap="square" rtlCol="0">
            <a:spAutoFit/>
          </a:bodyPr>
          <a:lstStyle/>
          <a:p>
            <a:pPr algn="ctr"/>
            <a:r>
              <a:rPr lang="en-US" sz="1400" dirty="0">
                <a:solidFill>
                  <a:schemeClr val="tx1">
                    <a:lumMod val="95000"/>
                  </a:schemeClr>
                </a:solidFill>
              </a:rPr>
              <a:t>Mother's Prayer</a:t>
            </a:r>
          </a:p>
          <a:p>
            <a:pPr algn="ctr"/>
            <a:endParaRPr lang="en-US" sz="1400" dirty="0">
              <a:solidFill>
                <a:schemeClr val="tx1">
                  <a:lumMod val="95000"/>
                </a:schemeClr>
              </a:solidFill>
            </a:endParaRPr>
          </a:p>
          <a:p>
            <a:pPr algn="ctr"/>
            <a:r>
              <a:rPr lang="en-US" sz="1400" dirty="0">
                <a:solidFill>
                  <a:schemeClr val="tx1">
                    <a:lumMod val="95000"/>
                  </a:schemeClr>
                </a:solidFill>
              </a:rPr>
              <a:t>Liz Valente  </a:t>
            </a:r>
          </a:p>
          <a:p>
            <a:pPr algn="ctr"/>
            <a:r>
              <a:rPr lang="en-US" sz="1400" dirty="0">
                <a:solidFill>
                  <a:schemeClr val="tx1">
                    <a:lumMod val="95000"/>
                  </a:schemeClr>
                </a:solidFill>
              </a:rPr>
              <a:t> </a:t>
            </a:r>
          </a:p>
        </p:txBody>
      </p:sp>
      <p:pic>
        <p:nvPicPr>
          <p:cNvPr id="3" name="Picture 2">
            <a:extLst>
              <a:ext uri="{FF2B5EF4-FFF2-40B4-BE49-F238E27FC236}">
                <a16:creationId xmlns:a16="http://schemas.microsoft.com/office/drawing/2014/main" id="{895675E1-447C-DAC5-EC78-93DF75AFE857}"/>
              </a:ext>
            </a:extLst>
          </p:cNvPr>
          <p:cNvPicPr>
            <a:picLocks noChangeAspect="1"/>
          </p:cNvPicPr>
          <p:nvPr/>
        </p:nvPicPr>
        <p:blipFill rotWithShape="1">
          <a:blip r:embed="rId2"/>
          <a:srcRect l="1359" t="1333" r="5541" b="6444"/>
          <a:stretch/>
        </p:blipFill>
        <p:spPr>
          <a:xfrm>
            <a:off x="3352800" y="228600"/>
            <a:ext cx="6400800" cy="6324600"/>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0"/>
            <a:ext cx="7086600" cy="1754326"/>
          </a:xfrm>
          <a:prstGeom prst="rect">
            <a:avLst/>
          </a:prstGeom>
        </p:spPr>
        <p:txBody>
          <a:bodyPr wrap="square">
            <a:spAutoFit/>
          </a:bodyPr>
          <a:lstStyle/>
          <a:p>
            <a:r>
              <a:rPr lang="en-US" sz="3600" dirty="0"/>
              <a:t>"All the earth worships you; they sing praises to you, sing praises to your name."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66:4</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 Quiver Tree Forest near Keetmanshoop, Namibia, in the evening</a:t>
            </a:r>
          </a:p>
        </p:txBody>
      </p:sp>
      <p:pic>
        <p:nvPicPr>
          <p:cNvPr id="2" name="Picture 1">
            <a:extLst>
              <a:ext uri="{FF2B5EF4-FFF2-40B4-BE49-F238E27FC236}">
                <a16:creationId xmlns:a16="http://schemas.microsoft.com/office/drawing/2014/main" id="{8FAC16ED-1178-4A13-A2A7-D80B7E68F6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072188"/>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400800" cy="1754326"/>
          </a:xfrm>
          <a:prstGeom prst="rect">
            <a:avLst/>
          </a:prstGeom>
        </p:spPr>
        <p:txBody>
          <a:bodyPr wrap="square">
            <a:spAutoFit/>
          </a:bodyPr>
          <a:lstStyle/>
          <a:p>
            <a:r>
              <a:rPr lang="en-US" sz="3600" dirty="0"/>
              <a:t>Bear one another's burdens, and in this way you will fulfill the law of Christ.</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Galatians 6:2</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181600"/>
            <a:ext cx="1981200" cy="1569660"/>
          </a:xfrm>
          <a:prstGeom prst="rect">
            <a:avLst/>
          </a:prstGeom>
          <a:noFill/>
        </p:spPr>
        <p:txBody>
          <a:bodyPr wrap="square" rtlCol="0">
            <a:spAutoFit/>
          </a:bodyPr>
          <a:lstStyle/>
          <a:p>
            <a:pPr algn="ctr"/>
            <a:r>
              <a:rPr lang="en-US" sz="1600" dirty="0">
                <a:solidFill>
                  <a:schemeClr val="tx1">
                    <a:lumMod val="95000"/>
                  </a:schemeClr>
                </a:solidFill>
              </a:rPr>
              <a:t>Elizabeth of Hungary Visiting the Marburg Hospital</a:t>
            </a:r>
          </a:p>
          <a:p>
            <a:pPr algn="ctr"/>
            <a:endParaRPr lang="en-US" sz="1600" dirty="0">
              <a:solidFill>
                <a:schemeClr val="tx1">
                  <a:lumMod val="95000"/>
                </a:schemeClr>
              </a:solidFill>
            </a:endParaRPr>
          </a:p>
          <a:p>
            <a:pPr algn="ctr"/>
            <a:r>
              <a:rPr lang="en-US" sz="1600" dirty="0">
                <a:solidFill>
                  <a:schemeClr val="tx1">
                    <a:lumMod val="95000"/>
                  </a:schemeClr>
                </a:solidFill>
              </a:rPr>
              <a:t>Wellcome Library</a:t>
            </a:r>
          </a:p>
          <a:p>
            <a:pPr algn="ctr"/>
            <a:r>
              <a:rPr lang="en-US" sz="1600" dirty="0">
                <a:solidFill>
                  <a:schemeClr val="tx1">
                    <a:lumMod val="95000"/>
                  </a:schemeClr>
                </a:solidFill>
              </a:rPr>
              <a:t>United Kingdom</a:t>
            </a:r>
            <a:endParaRPr lang="en-US" sz="1800" dirty="0">
              <a:solidFill>
                <a:schemeClr val="tx1">
                  <a:lumMod val="95000"/>
                </a:schemeClr>
              </a:solidFill>
            </a:endParaRPr>
          </a:p>
        </p:txBody>
      </p:sp>
      <p:pic>
        <p:nvPicPr>
          <p:cNvPr id="2" name="Picture 1">
            <a:extLst>
              <a:ext uri="{FF2B5EF4-FFF2-40B4-BE49-F238E27FC236}">
                <a16:creationId xmlns:a16="http://schemas.microsoft.com/office/drawing/2014/main" id="{34380BA3-3F2E-484F-A17D-7BD5B857A7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1" y="0"/>
            <a:ext cx="6603255" cy="6858000"/>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676400"/>
            <a:ext cx="7315200" cy="2308324"/>
          </a:xfrm>
          <a:prstGeom prst="rect">
            <a:avLst/>
          </a:prstGeom>
        </p:spPr>
        <p:txBody>
          <a:bodyPr wrap="square">
            <a:spAutoFit/>
          </a:bodyPr>
          <a:lstStyle/>
          <a:p>
            <a:r>
              <a:rPr lang="en-US" sz="3600" dirty="0"/>
              <a:t>After this the Lord appointed seventy others and sent them on ahead of him in pairs to every town and place where he himself intended to go.</a:t>
            </a: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10:1</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2206901"/>
            <a:ext cx="7696200" cy="1200329"/>
          </a:xfrm>
          <a:prstGeom prst="rect">
            <a:avLst/>
          </a:prstGeom>
        </p:spPr>
        <p:txBody>
          <a:bodyPr wrap="square">
            <a:spAutoFit/>
          </a:bodyPr>
          <a:lstStyle/>
          <a:p>
            <a:r>
              <a:rPr lang="en-US" sz="3600" dirty="0"/>
              <a:t>"I have sent to you my servant Naaman, that you may cure him of his leprosy."</a:t>
            </a:r>
            <a:endParaRPr lang="en-US" sz="3600" dirty="0">
              <a:cs typeface="Arial" pitchFamily="34" charset="0"/>
            </a:endParaRPr>
          </a:p>
        </p:txBody>
      </p:sp>
      <p:sp>
        <p:nvSpPr>
          <p:cNvPr id="4" name="TextBox 3"/>
          <p:cNvSpPr txBox="1"/>
          <p:nvPr/>
        </p:nvSpPr>
        <p:spPr>
          <a:xfrm>
            <a:off x="5867400" y="4038601"/>
            <a:ext cx="3352800" cy="461665"/>
          </a:xfrm>
          <a:prstGeom prst="rect">
            <a:avLst/>
          </a:prstGeom>
          <a:noFill/>
        </p:spPr>
        <p:txBody>
          <a:bodyPr wrap="square" rtlCol="0">
            <a:spAutoFit/>
          </a:bodyPr>
          <a:lstStyle/>
          <a:p>
            <a:pPr algn="ctr"/>
            <a:r>
              <a:rPr lang="en-US" sz="2400" dirty="0">
                <a:solidFill>
                  <a:schemeClr val="tx1">
                    <a:lumMod val="95000"/>
                  </a:schemeClr>
                </a:solidFill>
              </a:rPr>
              <a:t>2 Kings 5:6b</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752600"/>
            <a:ext cx="7086600" cy="2308324"/>
          </a:xfrm>
          <a:prstGeom prst="rect">
            <a:avLst/>
          </a:prstGeom>
        </p:spPr>
        <p:txBody>
          <a:bodyPr wrap="square">
            <a:spAutoFit/>
          </a:bodyPr>
          <a:lstStyle/>
          <a:p>
            <a:r>
              <a:rPr lang="en-US" sz="3600" dirty="0"/>
              <a:t>He said to them, "The harvest is plentiful, but the laborers are few; therefore ask the Lord of the harvest to send out laborers into his harvest.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10:2</a:t>
            </a:r>
          </a:p>
        </p:txBody>
      </p:sp>
    </p:spTree>
    <p:extLst>
      <p:ext uri="{BB962C8B-B14F-4D97-AF65-F5344CB8AC3E}">
        <p14:creationId xmlns:p14="http://schemas.microsoft.com/office/powerpoint/2010/main" val="3712602393"/>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Patrobulus, Hermas, Linus, Caius, and Philologus of the 70 Disciples from the Menologion of Basil II</a:t>
            </a:r>
            <a:endParaRPr lang="en-US" sz="1800" dirty="0">
              <a:solidFill>
                <a:schemeClr val="tx1">
                  <a:lumMod val="95000"/>
                </a:schemeClr>
              </a:solidFill>
            </a:endParaRPr>
          </a:p>
        </p:txBody>
      </p:sp>
      <p:pic>
        <p:nvPicPr>
          <p:cNvPr id="2" name="Picture 1">
            <a:extLst>
              <a:ext uri="{FF2B5EF4-FFF2-40B4-BE49-F238E27FC236}">
                <a16:creationId xmlns:a16="http://schemas.microsoft.com/office/drawing/2014/main" id="{A37F7F28-6CF7-4A28-9BB3-3E119B35C1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52400"/>
            <a:ext cx="9130748" cy="5943600"/>
          </a:xfrm>
          <a:prstGeom prst="rect">
            <a:avLst/>
          </a:prstGeom>
        </p:spPr>
      </p:pic>
    </p:spTree>
    <p:extLst>
      <p:ext uri="{BB962C8B-B14F-4D97-AF65-F5344CB8AC3E}">
        <p14:creationId xmlns:p14="http://schemas.microsoft.com/office/powerpoint/2010/main" val="1197725520"/>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676400"/>
            <a:ext cx="7086600" cy="2308324"/>
          </a:xfrm>
          <a:prstGeom prst="rect">
            <a:avLst/>
          </a:prstGeom>
        </p:spPr>
        <p:txBody>
          <a:bodyPr wrap="square">
            <a:spAutoFit/>
          </a:bodyPr>
          <a:lstStyle/>
          <a:p>
            <a:r>
              <a:rPr lang="en-US" sz="3600" dirty="0"/>
              <a:t>Whatever house you enter, first say, 'Peace to this house!' And if anyone is there who shares in peace, your peace will rest on that person …</a:t>
            </a:r>
            <a:endParaRPr lang="en-US" sz="3600" dirty="0">
              <a:cs typeface="Arial" pitchFamily="34" charset="0"/>
            </a:endParaRPr>
          </a:p>
        </p:txBody>
      </p:sp>
      <p:sp>
        <p:nvSpPr>
          <p:cNvPr id="5" name="TextBox 4"/>
          <p:cNvSpPr txBox="1"/>
          <p:nvPr/>
        </p:nvSpPr>
        <p:spPr>
          <a:xfrm>
            <a:off x="6096000" y="4727712"/>
            <a:ext cx="3352800" cy="461665"/>
          </a:xfrm>
          <a:prstGeom prst="rect">
            <a:avLst/>
          </a:prstGeom>
          <a:noFill/>
        </p:spPr>
        <p:txBody>
          <a:bodyPr wrap="square" rtlCol="0">
            <a:spAutoFit/>
          </a:bodyPr>
          <a:lstStyle/>
          <a:p>
            <a:pPr algn="ctr"/>
            <a:r>
              <a:rPr lang="en-US" sz="2400" dirty="0">
                <a:solidFill>
                  <a:schemeClr val="tx1">
                    <a:lumMod val="95000"/>
                  </a:schemeClr>
                </a:solidFill>
              </a:rPr>
              <a:t>Luke 10:5-6a</a:t>
            </a:r>
          </a:p>
        </p:txBody>
      </p:sp>
    </p:spTree>
    <p:extLst>
      <p:ext uri="{BB962C8B-B14F-4D97-AF65-F5344CB8AC3E}">
        <p14:creationId xmlns:p14="http://schemas.microsoft.com/office/powerpoint/2010/main" val="1115269172"/>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Handmade Linoleum Block Print Card </a:t>
            </a:r>
            <a:endParaRPr lang="en-US" sz="1800" dirty="0">
              <a:solidFill>
                <a:schemeClr val="tx1">
                  <a:lumMod val="95000"/>
                </a:schemeClr>
              </a:solidFill>
            </a:endParaRPr>
          </a:p>
        </p:txBody>
      </p:sp>
      <p:pic>
        <p:nvPicPr>
          <p:cNvPr id="2" name="Picture 1">
            <a:extLst>
              <a:ext uri="{FF2B5EF4-FFF2-40B4-BE49-F238E27FC236}">
                <a16:creationId xmlns:a16="http://schemas.microsoft.com/office/drawing/2014/main" id="{816839CB-F6EE-4739-88A4-CD0E0D39E3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28838" y="552450"/>
            <a:ext cx="7934325" cy="5619750"/>
          </a:xfrm>
          <a:prstGeom prst="rect">
            <a:avLst/>
          </a:prstGeom>
        </p:spPr>
      </p:pic>
    </p:spTree>
    <p:extLst>
      <p:ext uri="{BB962C8B-B14F-4D97-AF65-F5344CB8AC3E}">
        <p14:creationId xmlns:p14="http://schemas.microsoft.com/office/powerpoint/2010/main" val="1327826850"/>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524000"/>
            <a:ext cx="6705600" cy="2308324"/>
          </a:xfrm>
          <a:prstGeom prst="rect">
            <a:avLst/>
          </a:prstGeom>
        </p:spPr>
        <p:txBody>
          <a:bodyPr wrap="square">
            <a:spAutoFit/>
          </a:bodyPr>
          <a:lstStyle/>
          <a:p>
            <a:r>
              <a:rPr lang="en-US" sz="3600" dirty="0"/>
              <a:t>Whenever you enter a town … cure the sick who are there, and say to them, 'The kingdom of God has come near to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10:8a, 9</a:t>
            </a:r>
          </a:p>
        </p:txBody>
      </p:sp>
    </p:spTree>
    <p:extLst>
      <p:ext uri="{BB962C8B-B14F-4D97-AF65-F5344CB8AC3E}">
        <p14:creationId xmlns:p14="http://schemas.microsoft.com/office/powerpoint/2010/main" val="3375095176"/>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105400"/>
            <a:ext cx="3276600" cy="1600438"/>
          </a:xfrm>
          <a:prstGeom prst="rect">
            <a:avLst/>
          </a:prstGeom>
          <a:noFill/>
        </p:spPr>
        <p:txBody>
          <a:bodyPr wrap="square" rtlCol="0">
            <a:spAutoFit/>
          </a:bodyPr>
          <a:lstStyle/>
          <a:p>
            <a:pPr algn="ctr"/>
            <a:r>
              <a:rPr lang="en-US" sz="1600" dirty="0">
                <a:solidFill>
                  <a:schemeClr val="tx1">
                    <a:lumMod val="95000"/>
                  </a:schemeClr>
                </a:solidFill>
              </a:rPr>
              <a:t>Helping, Sharing, Caring, Harmony, Peace – Children's Hospital</a:t>
            </a:r>
          </a:p>
          <a:p>
            <a:pPr algn="ctr"/>
            <a:endParaRPr lang="en-US" sz="1600" dirty="0">
              <a:solidFill>
                <a:schemeClr val="tx1">
                  <a:lumMod val="95000"/>
                </a:schemeClr>
              </a:solidFill>
            </a:endParaRPr>
          </a:p>
          <a:p>
            <a:pPr algn="ctr"/>
            <a:r>
              <a:rPr lang="en-US" sz="1600" dirty="0">
                <a:solidFill>
                  <a:schemeClr val="tx1">
                    <a:lumMod val="95000"/>
                  </a:schemeClr>
                </a:solidFill>
              </a:rPr>
              <a:t>Claire Witcomb with the Nechells Community</a:t>
            </a:r>
          </a:p>
          <a:p>
            <a:pPr algn="ctr"/>
            <a:r>
              <a:rPr lang="en-US" sz="1600" dirty="0">
                <a:solidFill>
                  <a:schemeClr val="tx1">
                    <a:lumMod val="95000"/>
                  </a:schemeClr>
                </a:solidFill>
              </a:rPr>
              <a:t>Birmingham, England</a:t>
            </a:r>
            <a:endParaRPr lang="en-US" sz="1800" dirty="0">
              <a:solidFill>
                <a:schemeClr val="tx1">
                  <a:lumMod val="95000"/>
                </a:schemeClr>
              </a:solidFill>
            </a:endParaRPr>
          </a:p>
        </p:txBody>
      </p:sp>
      <p:pic>
        <p:nvPicPr>
          <p:cNvPr id="3" name="Picture 2">
            <a:extLst>
              <a:ext uri="{FF2B5EF4-FFF2-40B4-BE49-F238E27FC236}">
                <a16:creationId xmlns:a16="http://schemas.microsoft.com/office/drawing/2014/main" id="{D8DF540A-3A34-4776-AD5E-3D36EB59F3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1600" y="0"/>
            <a:ext cx="5143500" cy="6858000"/>
          </a:xfrm>
          <a:prstGeom prst="rect">
            <a:avLst/>
          </a:prstGeom>
        </p:spPr>
      </p:pic>
    </p:spTree>
    <p:extLst>
      <p:ext uri="{BB962C8B-B14F-4D97-AF65-F5344CB8AC3E}">
        <p14:creationId xmlns:p14="http://schemas.microsoft.com/office/powerpoint/2010/main" val="385511792"/>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sv-SE" sz="1400" dirty="0"/>
          </a:p>
          <a:p>
            <a:pPr>
              <a:buNone/>
            </a:pPr>
            <a:r>
              <a:rPr lang="sv-SE" sz="1400" dirty="0" err="1"/>
              <a:t>https</a:t>
            </a:r>
            <a:r>
              <a:rPr lang="sv-SE" sz="1400" dirty="0"/>
              <a:t>://commons.wikimedia.org/wiki/File:Enamel_plaque_Naaman_BM.jpg - Andreas Praefcke</a:t>
            </a:r>
          </a:p>
          <a:p>
            <a:pPr>
              <a:buNone/>
            </a:pPr>
            <a:r>
              <a:rPr lang="sv-SE" sz="1400" dirty="0"/>
              <a:t>https://commons.wikimedia.org/wiki/File:Enamel_plaque_Naaman_BM.jpg</a:t>
            </a:r>
          </a:p>
          <a:p>
            <a:pPr>
              <a:buNone/>
            </a:pPr>
            <a:r>
              <a:rPr lang="sv-SE" sz="1400" dirty="0"/>
              <a:t>http://diglib.library.vanderbilt.edu/act-imagelink.pl?RC=48295</a:t>
            </a:r>
          </a:p>
          <a:p>
            <a:pPr>
              <a:buNone/>
            </a:pPr>
            <a:r>
              <a:rPr lang="sv-SE" sz="1400" dirty="0"/>
              <a:t>https://commons.wikimedia.org/wiki/File:Marriage_contract_(ketubbah)_with_a_depiction_of_Jerusalem_-_Google_Art_Project.jpg</a:t>
            </a:r>
          </a:p>
          <a:p>
            <a:pPr>
              <a:buNone/>
            </a:pPr>
            <a:r>
              <a:rPr lang="sv-SE" sz="1400" dirty="0"/>
              <a:t>http://commons.wikimedia.org/wiki/File:Hans_Memling_,_The_Virgin_Mary_nursing_the_Christ_Child._Oil_and_gold_on_panel,_circular,_(17.4_cm.)_diameter._Christie%27s.jpg</a:t>
            </a:r>
          </a:p>
          <a:p>
            <a:pPr>
              <a:buNone/>
            </a:pPr>
            <a:r>
              <a:rPr lang="sv-SE" sz="1400" dirty="0"/>
              <a:t>https://commons.wikimedia.org/wiki/File:Pierre-Auguste_Renoir_-_A_Woman_Nursing_a_Child_-_Google_Art_Project.jpg</a:t>
            </a:r>
          </a:p>
          <a:p>
            <a:pPr>
              <a:buNone/>
            </a:pPr>
            <a:r>
              <a:rPr lang="pt-BR" sz="1400"/>
              <a:t>Liz Valente, https://www.instagram.com/donalizvalente/</a:t>
            </a:r>
            <a:endParaRPr lang="sv-SE" sz="1400"/>
          </a:p>
          <a:p>
            <a:pPr>
              <a:buNone/>
            </a:pPr>
            <a:r>
              <a:rPr lang="sv-SE" sz="1400" dirty="0"/>
              <a:t>https://commons.wikimedia.org/wiki/File:K%C3%B6cherbaumwald-01.jpg - Hans Stieglitz</a:t>
            </a:r>
          </a:p>
          <a:p>
            <a:pPr>
              <a:buNone/>
            </a:pPr>
            <a:r>
              <a:rPr lang="sv-SE" sz="1400" dirty="0"/>
              <a:t>https://commons.wikimedia.org/wiki/File:St_Elizabeth_visiting_a_hospital._Wellcome_V0017201.jpg – Adam Elsheimer</a:t>
            </a:r>
          </a:p>
          <a:p>
            <a:pPr>
              <a:buNone/>
            </a:pPr>
            <a:r>
              <a:rPr lang="sv-SE" sz="1400" dirty="0"/>
              <a:t>https://commons.wikimedia.org/wiki/File:Patrobulus,_Hermas,_Linus,_Caius,_Philologus_of_70_disciples_(Menologion_of_Basil_II).jpg</a:t>
            </a:r>
          </a:p>
          <a:p>
            <a:pPr>
              <a:buNone/>
            </a:pPr>
            <a:r>
              <a:rPr lang="sv-SE" sz="1400" dirty="0"/>
              <a:t>http://www.flickr.com/photos/yardsale/76188544/</a:t>
            </a:r>
          </a:p>
          <a:p>
            <a:pPr>
              <a:buNone/>
            </a:pPr>
            <a:r>
              <a:rPr lang="sv-SE" sz="1400" dirty="0"/>
              <a:t>https://www.flickr.com/photos/karen_roe/36068574913/ - Karen Roe</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3229" y="6400800"/>
            <a:ext cx="8763000" cy="338554"/>
          </a:xfrm>
          <a:prstGeom prst="rect">
            <a:avLst/>
          </a:prstGeom>
          <a:noFill/>
        </p:spPr>
        <p:txBody>
          <a:bodyPr wrap="square" rtlCol="0">
            <a:spAutoFit/>
          </a:bodyPr>
          <a:lstStyle/>
          <a:p>
            <a:pPr algn="ctr"/>
            <a:r>
              <a:rPr lang="en-US" sz="1600" dirty="0">
                <a:solidFill>
                  <a:schemeClr val="tx1">
                    <a:lumMod val="95000"/>
                  </a:schemeClr>
                </a:solidFill>
              </a:rPr>
              <a:t>Father Damien and Mother Marianne, caregivers for Hansen's Disease sufferers, Kalaupapa, HI </a:t>
            </a:r>
          </a:p>
        </p:txBody>
      </p:sp>
      <p:pic>
        <p:nvPicPr>
          <p:cNvPr id="4" name="Picture 3">
            <a:extLst>
              <a:ext uri="{FF2B5EF4-FFF2-40B4-BE49-F238E27FC236}">
                <a16:creationId xmlns:a16="http://schemas.microsoft.com/office/drawing/2014/main" id="{5D453D06-3585-4A63-9BED-19A381EAB9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68036"/>
            <a:ext cx="9144000" cy="6161315"/>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481078"/>
            <a:ext cx="6858000" cy="2308324"/>
          </a:xfrm>
          <a:prstGeom prst="rect">
            <a:avLst/>
          </a:prstGeom>
        </p:spPr>
        <p:txBody>
          <a:bodyPr wrap="square">
            <a:spAutoFit/>
          </a:bodyPr>
          <a:lstStyle/>
          <a:p>
            <a:r>
              <a:rPr lang="en-US" sz="3600" dirty="0"/>
              <a:t>Elisha sent a messenger to him, saying, "Go, wash in the Jordan seven times, and your flesh shall be restored and you shall be clean."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2 Kings 5:10</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00800"/>
            <a:ext cx="8763000" cy="338554"/>
          </a:xfrm>
          <a:prstGeom prst="rect">
            <a:avLst/>
          </a:prstGeom>
          <a:noFill/>
        </p:spPr>
        <p:txBody>
          <a:bodyPr wrap="square" rtlCol="0">
            <a:spAutoFit/>
          </a:bodyPr>
          <a:lstStyle/>
          <a:p>
            <a:pPr algn="ctr"/>
            <a:r>
              <a:rPr lang="en-US" sz="1600" dirty="0">
                <a:solidFill>
                  <a:schemeClr val="tx1">
                    <a:lumMod val="95000"/>
                  </a:schemeClr>
                </a:solidFill>
              </a:rPr>
              <a:t>Naaman Bathing in the Jordan  --  champlevé enamel, c. 1150, British Museum, London, England</a:t>
            </a:r>
          </a:p>
        </p:txBody>
      </p:sp>
      <p:pic>
        <p:nvPicPr>
          <p:cNvPr id="12" name="Picture 11">
            <a:extLst>
              <a:ext uri="{FF2B5EF4-FFF2-40B4-BE49-F238E27FC236}">
                <a16:creationId xmlns:a16="http://schemas.microsoft.com/office/drawing/2014/main" id="{F5CDC85E-C0C6-40BA-9340-2E59F20272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2458" y="457200"/>
            <a:ext cx="8427085" cy="52578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501676"/>
            <a:ext cx="7162800" cy="2308324"/>
          </a:xfrm>
          <a:prstGeom prst="rect">
            <a:avLst/>
          </a:prstGeom>
        </p:spPr>
        <p:txBody>
          <a:bodyPr wrap="square">
            <a:spAutoFit/>
          </a:bodyPr>
          <a:lstStyle/>
          <a:p>
            <a:r>
              <a:rPr lang="en-US" sz="3600" dirty="0"/>
              <a:t>To you, O LORD, I cried, and to the LORD I made supplication … </a:t>
            </a:r>
          </a:p>
          <a:p>
            <a:r>
              <a:rPr lang="en-US" sz="3600" dirty="0"/>
              <a:t>Hear, O LORD, and be gracious to me! </a:t>
            </a:r>
          </a:p>
          <a:p>
            <a:r>
              <a:rPr lang="en-US" sz="3600" dirty="0"/>
              <a:t>O LORD, be my helper!"</a:t>
            </a:r>
            <a:endParaRPr lang="en-US" sz="3600" dirty="0">
              <a:cs typeface="Arial" pitchFamily="34" charset="0"/>
            </a:endParaRPr>
          </a:p>
        </p:txBody>
      </p:sp>
      <p:sp>
        <p:nvSpPr>
          <p:cNvPr id="5" name="TextBox 4"/>
          <p:cNvSpPr txBox="1"/>
          <p:nvPr/>
        </p:nvSpPr>
        <p:spPr>
          <a:xfrm>
            <a:off x="57150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30:8, 10</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Healing the Ten Lepers  --  JESUS MAFA, Cameroon</a:t>
            </a:r>
            <a:endParaRPr lang="en-US" sz="1800" dirty="0">
              <a:solidFill>
                <a:schemeClr val="tx1">
                  <a:lumMod val="95000"/>
                </a:schemeClr>
              </a:solidFill>
            </a:endParaRPr>
          </a:p>
        </p:txBody>
      </p:sp>
      <p:pic>
        <p:nvPicPr>
          <p:cNvPr id="2" name="Picture 1">
            <a:extLst>
              <a:ext uri="{FF2B5EF4-FFF2-40B4-BE49-F238E27FC236}">
                <a16:creationId xmlns:a16="http://schemas.microsoft.com/office/drawing/2014/main" id="{87E2EB70-5216-4C67-A2BD-F50F41A816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6201"/>
            <a:ext cx="9144000" cy="5967991"/>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0"/>
            <a:ext cx="6934200" cy="1754326"/>
          </a:xfrm>
          <a:prstGeom prst="rect">
            <a:avLst/>
          </a:prstGeom>
        </p:spPr>
        <p:txBody>
          <a:bodyPr wrap="square">
            <a:spAutoFit/>
          </a:bodyPr>
          <a:lstStyle/>
          <a:p>
            <a:r>
              <a:rPr lang="en-US" sz="3600" dirty="0"/>
              <a:t>Rejoice with Jerusalem, and be glad for her, all you who love her; rejoice with her in joy …</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Isaiah 66:10a</a:t>
            </a:r>
          </a:p>
        </p:txBody>
      </p:sp>
    </p:spTree>
    <p:extLst>
      <p:ext uri="{BB962C8B-B14F-4D97-AF65-F5344CB8AC3E}">
        <p14:creationId xmlns:p14="http://schemas.microsoft.com/office/powerpoint/2010/main" val="2368290017"/>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79502"/>
            <a:ext cx="8784771" cy="338554"/>
          </a:xfrm>
          <a:prstGeom prst="rect">
            <a:avLst/>
          </a:prstGeom>
          <a:noFill/>
        </p:spPr>
        <p:txBody>
          <a:bodyPr wrap="square" rtlCol="0">
            <a:spAutoFit/>
          </a:bodyPr>
          <a:lstStyle/>
          <a:p>
            <a:pPr algn="ctr"/>
            <a:r>
              <a:rPr lang="en-US" sz="1600" dirty="0">
                <a:solidFill>
                  <a:schemeClr val="tx1">
                    <a:lumMod val="95000"/>
                  </a:schemeClr>
                </a:solidFill>
              </a:rPr>
              <a:t>Marriage contract with a depiction of Jerusalem  --  Israel Museum, Jerusalem</a:t>
            </a:r>
            <a:endParaRPr lang="en-US" sz="1800" dirty="0">
              <a:solidFill>
                <a:schemeClr val="tx1">
                  <a:lumMod val="95000"/>
                </a:schemeClr>
              </a:solidFill>
            </a:endParaRPr>
          </a:p>
        </p:txBody>
      </p:sp>
      <p:pic>
        <p:nvPicPr>
          <p:cNvPr id="3" name="Picture 2">
            <a:extLst>
              <a:ext uri="{FF2B5EF4-FFF2-40B4-BE49-F238E27FC236}">
                <a16:creationId xmlns:a16="http://schemas.microsoft.com/office/drawing/2014/main" id="{C7866864-C388-4180-939A-E53905C9D0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652012"/>
            <a:ext cx="9111343" cy="5194657"/>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336</TotalTime>
  <Words>914</Words>
  <Application>Microsoft Office PowerPoint</Application>
  <PresentationFormat>Widescreen</PresentationFormat>
  <Paragraphs>74</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Fourth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135</cp:revision>
  <dcterms:created xsi:type="dcterms:W3CDTF">2016-08-31T16:46:43Z</dcterms:created>
  <dcterms:modified xsi:type="dcterms:W3CDTF">2022-11-11T15:22:41Z</dcterms:modified>
</cp:coreProperties>
</file>