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387" r:id="rId9"/>
    <p:sldId id="408" r:id="rId10"/>
    <p:sldId id="409" r:id="rId11"/>
    <p:sldId id="400" r:id="rId12"/>
    <p:sldId id="391" r:id="rId13"/>
    <p:sldId id="392" r:id="rId14"/>
    <p:sldId id="393" r:id="rId15"/>
    <p:sldId id="394" r:id="rId16"/>
    <p:sldId id="395" r:id="rId17"/>
    <p:sldId id="396" r:id="rId18"/>
    <p:sldId id="397" r:id="rId19"/>
    <p:sldId id="390" r:id="rId20"/>
    <p:sldId id="399" r:id="rId21"/>
    <p:sldId id="398"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21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69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7</a:t>
            </a:fld>
            <a:endParaRPr lang="en-US"/>
          </a:p>
        </p:txBody>
      </p:sp>
    </p:spTree>
    <p:extLst>
      <p:ext uri="{BB962C8B-B14F-4D97-AF65-F5344CB8AC3E}">
        <p14:creationId xmlns:p14="http://schemas.microsoft.com/office/powerpoint/2010/main" val="156473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BAPTISM OF </a:t>
            </a:r>
            <a:br>
              <a:rPr lang="en-US" sz="8800" dirty="0"/>
            </a:br>
            <a:r>
              <a:rPr lang="en-US" sz="8800" dirty="0"/>
              <a:t>THE LORD</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6096000" y="5751493"/>
            <a:ext cx="5410200" cy="954107"/>
          </a:xfrm>
          <a:prstGeom prst="rect">
            <a:avLst/>
          </a:prstGeom>
          <a:solidFill>
            <a:srgbClr val="0E121D">
              <a:alpha val="60000"/>
            </a:srgbClr>
          </a:solidFill>
        </p:spPr>
        <p:txBody>
          <a:bodyPr wrap="square">
            <a:spAutoFit/>
          </a:bodyPr>
          <a:lstStyle/>
          <a:p>
            <a:pPr algn="ctr"/>
            <a:r>
              <a:rPr lang="en-US" sz="2800" dirty="0"/>
              <a:t>Isaiah 43:1-7  •  Psalm 29</a:t>
            </a:r>
          </a:p>
          <a:p>
            <a:pPr algn="ctr"/>
            <a:r>
              <a:rPr lang="en-US" sz="2800" dirty="0"/>
              <a:t>Acts 8:14-17  •  Luke 3:15-17, 21-22</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629400" cy="2308324"/>
          </a:xfrm>
          <a:prstGeom prst="rect">
            <a:avLst/>
          </a:prstGeom>
        </p:spPr>
        <p:txBody>
          <a:bodyPr wrap="square">
            <a:spAutoFit/>
          </a:bodyPr>
          <a:lstStyle/>
          <a:p>
            <a:r>
              <a:rPr lang="en-US" sz="3600" dirty="0"/>
              <a:t>John answered all of them by saying, "I baptize you with water; but one who is more powerful than I is coming; </a:t>
            </a:r>
            <a:endParaRPr lang="en-US" sz="3600" dirty="0">
              <a:cs typeface="Arial" pitchFamily="34" charset="0"/>
            </a:endParaRPr>
          </a:p>
        </p:txBody>
      </p:sp>
      <p:sp>
        <p:nvSpPr>
          <p:cNvPr id="5" name="TextBox 4"/>
          <p:cNvSpPr txBox="1"/>
          <p:nvPr/>
        </p:nvSpPr>
        <p:spPr>
          <a:xfrm>
            <a:off x="5867400" y="4507965"/>
            <a:ext cx="3352800" cy="461665"/>
          </a:xfrm>
          <a:prstGeom prst="rect">
            <a:avLst/>
          </a:prstGeom>
          <a:noFill/>
        </p:spPr>
        <p:txBody>
          <a:bodyPr wrap="square" rtlCol="0">
            <a:spAutoFit/>
          </a:bodyPr>
          <a:lstStyle/>
          <a:p>
            <a:pPr algn="ctr"/>
            <a:r>
              <a:rPr lang="en-US" sz="2400" dirty="0">
                <a:solidFill>
                  <a:schemeClr val="tx1">
                    <a:lumMod val="95000"/>
                  </a:schemeClr>
                </a:solidFill>
              </a:rPr>
              <a:t>Luke 3:16a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320605"/>
            <a:ext cx="1905000" cy="1384995"/>
          </a:xfrm>
          <a:prstGeom prst="rect">
            <a:avLst/>
          </a:prstGeom>
          <a:noFill/>
        </p:spPr>
        <p:txBody>
          <a:bodyPr wrap="square" rtlCol="0">
            <a:spAutoFit/>
          </a:bodyPr>
          <a:lstStyle/>
          <a:p>
            <a:pPr algn="ctr"/>
            <a:r>
              <a:rPr lang="en-US" sz="1400" dirty="0">
                <a:solidFill>
                  <a:schemeClr val="tx1">
                    <a:lumMod val="95000"/>
                  </a:schemeClr>
                </a:solidFill>
              </a:rPr>
              <a:t>Baptism of Christ</a:t>
            </a:r>
          </a:p>
          <a:p>
            <a:pPr algn="ctr"/>
            <a:endParaRPr lang="en-US" sz="1400" dirty="0">
              <a:solidFill>
                <a:schemeClr val="tx1">
                  <a:lumMod val="95000"/>
                </a:schemeClr>
              </a:solidFill>
            </a:endParaRPr>
          </a:p>
          <a:p>
            <a:pPr algn="ctr"/>
            <a:r>
              <a:rPr lang="en-US" sz="1400" dirty="0" err="1">
                <a:solidFill>
                  <a:schemeClr val="tx1">
                    <a:lumMod val="95000"/>
                  </a:schemeClr>
                </a:solidFill>
              </a:rPr>
              <a:t>Veit</a:t>
            </a:r>
            <a:r>
              <a:rPr lang="en-US" sz="1400" dirty="0">
                <a:solidFill>
                  <a:schemeClr val="tx1">
                    <a:lumMod val="95000"/>
                  </a:schemeClr>
                </a:solidFill>
              </a:rPr>
              <a:t> </a:t>
            </a:r>
            <a:r>
              <a:rPr lang="en-US" sz="1400" dirty="0" err="1">
                <a:solidFill>
                  <a:schemeClr val="tx1">
                    <a:lumMod val="95000"/>
                  </a:schemeClr>
                </a:solidFill>
              </a:rPr>
              <a:t>Stoss</a:t>
            </a:r>
            <a:endParaRPr lang="en-US" sz="1400" dirty="0">
              <a:solidFill>
                <a:schemeClr val="tx1">
                  <a:lumMod val="95000"/>
                </a:schemeClr>
              </a:solidFill>
            </a:endParaRPr>
          </a:p>
          <a:p>
            <a:pPr algn="ctr"/>
            <a:r>
              <a:rPr lang="en-US" sz="1400" dirty="0">
                <a:solidFill>
                  <a:schemeClr val="tx1">
                    <a:lumMod val="95000"/>
                  </a:schemeClr>
                </a:solidFill>
              </a:rPr>
              <a:t>Metropolitan Museum of Art</a:t>
            </a:r>
          </a:p>
          <a:p>
            <a:pPr algn="ctr"/>
            <a:r>
              <a:rPr lang="en-US" sz="1400" dirty="0">
                <a:solidFill>
                  <a:schemeClr val="tx1">
                    <a:lumMod val="95000"/>
                  </a:schemeClr>
                </a:solidFill>
              </a:rPr>
              <a:t>New York, NY</a:t>
            </a:r>
          </a:p>
        </p:txBody>
      </p:sp>
      <p:pic>
        <p:nvPicPr>
          <p:cNvPr id="2050" name="Picture 2" descr="https://upload.wikimedia.org/wikipedia/commons/thumb/a/ae/Baptism_of_Christ_MET_DP144433.jpg/884px-Baptism_of_Christ_MET_DP144433.jpg">
            <a:extLst>
              <a:ext uri="{FF2B5EF4-FFF2-40B4-BE49-F238E27FC236}">
                <a16:creationId xmlns:a16="http://schemas.microsoft.com/office/drawing/2014/main" id="{41DB4B5D-BFC4-4991-92AD-0B875B94EB3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86884" y="0"/>
            <a:ext cx="61239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66779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I am not worthy to untie the thong of his sandals. He will baptize you with the Holy Spirit and fire.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3:16b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The Holy Spirit and Fire with Baptismal Font  --  Church in Mexicali, Mexico</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EC0D4103-F1B8-4493-B617-894006574F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9778" y="1"/>
            <a:ext cx="9118223" cy="6019799"/>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781800" cy="1754326"/>
          </a:xfrm>
          <a:prstGeom prst="rect">
            <a:avLst/>
          </a:prstGeom>
        </p:spPr>
        <p:txBody>
          <a:bodyPr wrap="square">
            <a:spAutoFit/>
          </a:bodyPr>
          <a:lstStyle/>
          <a:p>
            <a:r>
              <a:rPr lang="en-US" sz="3600" dirty="0"/>
              <a:t>His winnowing fork is in his hand, to clear his threshing floor and to gather the wheat into his granary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3:17a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244405"/>
            <a:ext cx="1752600" cy="1384995"/>
          </a:xfrm>
          <a:prstGeom prst="rect">
            <a:avLst/>
          </a:prstGeom>
          <a:noFill/>
        </p:spPr>
        <p:txBody>
          <a:bodyPr wrap="square" rtlCol="0">
            <a:spAutoFit/>
          </a:bodyPr>
          <a:lstStyle/>
          <a:p>
            <a:pPr algn="ctr"/>
            <a:r>
              <a:rPr lang="en-US" sz="1400" dirty="0">
                <a:solidFill>
                  <a:schemeClr val="tx1">
                    <a:lumMod val="95000"/>
                  </a:schemeClr>
                </a:solidFill>
              </a:rPr>
              <a:t>Christ Grinding Grain</a:t>
            </a:r>
          </a:p>
          <a:p>
            <a:pPr algn="ctr"/>
            <a:endParaRPr lang="en-US" sz="1400" dirty="0">
              <a:solidFill>
                <a:schemeClr val="tx1">
                  <a:lumMod val="95000"/>
                </a:schemeClr>
              </a:solidFill>
            </a:endParaRPr>
          </a:p>
          <a:p>
            <a:pPr algn="ctr"/>
            <a:r>
              <a:rPr lang="en-US" sz="1400" dirty="0">
                <a:solidFill>
                  <a:schemeClr val="tx1">
                    <a:lumMod val="95000"/>
                  </a:schemeClr>
                </a:solidFill>
              </a:rPr>
              <a:t>"Mystic Mill" capital</a:t>
            </a:r>
          </a:p>
          <a:p>
            <a:pPr algn="ctr"/>
            <a:r>
              <a:rPr lang="en-US" sz="1400" dirty="0">
                <a:solidFill>
                  <a:schemeClr val="tx1">
                    <a:lumMod val="95000"/>
                  </a:schemeClr>
                </a:solidFill>
              </a:rPr>
              <a:t>Basilica of Mary Magdalene</a:t>
            </a:r>
          </a:p>
          <a:p>
            <a:pPr algn="ctr"/>
            <a:r>
              <a:rPr lang="en-US" sz="1400" dirty="0" err="1">
                <a:solidFill>
                  <a:schemeClr val="tx1">
                    <a:lumMod val="95000"/>
                  </a:schemeClr>
                </a:solidFill>
              </a:rPr>
              <a:t>Vezelay</a:t>
            </a:r>
            <a:r>
              <a:rPr lang="en-US" sz="1400" dirty="0">
                <a:solidFill>
                  <a:schemeClr val="tx1">
                    <a:lumMod val="95000"/>
                  </a:schemeClr>
                </a:solidFill>
              </a:rPr>
              <a:t>, France</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D4B6E971-6642-4A58-B5A7-35C676FDE8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5200" y="0"/>
            <a:ext cx="7162800"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7086600" cy="1754326"/>
          </a:xfrm>
          <a:prstGeom prst="rect">
            <a:avLst/>
          </a:prstGeom>
        </p:spPr>
        <p:txBody>
          <a:bodyPr wrap="square">
            <a:spAutoFit/>
          </a:bodyPr>
          <a:lstStyle/>
          <a:p>
            <a:r>
              <a:rPr lang="en-US" sz="3600" dirty="0"/>
              <a:t>Now when all the people were baptized, and when Jesus also had been baptized and was praying,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3:21a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400800"/>
            <a:ext cx="8991600" cy="307777"/>
          </a:xfrm>
          <a:prstGeom prst="rect">
            <a:avLst/>
          </a:prstGeom>
          <a:noFill/>
        </p:spPr>
        <p:txBody>
          <a:bodyPr wrap="square" rtlCol="0">
            <a:spAutoFit/>
          </a:bodyPr>
          <a:lstStyle/>
          <a:p>
            <a:pPr algn="ctr"/>
            <a:r>
              <a:rPr lang="en-US" sz="1400" dirty="0">
                <a:solidFill>
                  <a:schemeClr val="tx1">
                    <a:lumMod val="95000"/>
                  </a:schemeClr>
                </a:solidFill>
              </a:rPr>
              <a:t>Baptism of Jesus  --  </a:t>
            </a:r>
            <a:r>
              <a:rPr lang="en-US" sz="1400" dirty="0" err="1">
                <a:solidFill>
                  <a:schemeClr val="tx1">
                    <a:lumMod val="95000"/>
                  </a:schemeClr>
                </a:solidFill>
              </a:rPr>
              <a:t>Castera</a:t>
            </a:r>
            <a:r>
              <a:rPr lang="en-US" sz="1400" dirty="0">
                <a:solidFill>
                  <a:schemeClr val="tx1">
                    <a:lumMod val="95000"/>
                  </a:schemeClr>
                </a:solidFill>
              </a:rPr>
              <a:t> Bazile, </a:t>
            </a:r>
            <a:r>
              <a:rPr lang="en-US" sz="1400" dirty="0" err="1">
                <a:solidFill>
                  <a:schemeClr val="tx1">
                    <a:lumMod val="95000"/>
                  </a:schemeClr>
                </a:solidFill>
              </a:rPr>
              <a:t>Cathedrale</a:t>
            </a:r>
            <a:r>
              <a:rPr lang="en-US" sz="1400" dirty="0">
                <a:solidFill>
                  <a:schemeClr val="tx1">
                    <a:lumMod val="95000"/>
                  </a:schemeClr>
                </a:solidFill>
              </a:rPr>
              <a:t> de Sainte </a:t>
            </a:r>
            <a:r>
              <a:rPr lang="en-US" sz="1400" dirty="0" err="1">
                <a:solidFill>
                  <a:schemeClr val="tx1">
                    <a:lumMod val="95000"/>
                  </a:schemeClr>
                </a:solidFill>
              </a:rPr>
              <a:t>Trinite</a:t>
            </a:r>
            <a:r>
              <a:rPr lang="en-US" sz="1400" dirty="0">
                <a:solidFill>
                  <a:schemeClr val="tx1">
                    <a:lumMod val="95000"/>
                  </a:schemeClr>
                </a:solidFill>
              </a:rPr>
              <a:t>, Port-au-Prince, Haiti</a:t>
            </a:r>
          </a:p>
        </p:txBody>
      </p:sp>
      <p:pic>
        <p:nvPicPr>
          <p:cNvPr id="2" name="Picture 1">
            <a:extLst>
              <a:ext uri="{FF2B5EF4-FFF2-40B4-BE49-F238E27FC236}">
                <a16:creationId xmlns:a16="http://schemas.microsoft.com/office/drawing/2014/main" id="{EB31676B-962D-4ED8-B6AE-EFEAE6EB52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1" y="1"/>
            <a:ext cx="7086600" cy="624394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the heaven was opened, and the Holy Spirit descended upon him in bodily form like a dove.</a:t>
            </a:r>
          </a:p>
        </p:txBody>
      </p:sp>
      <p:sp>
        <p:nvSpPr>
          <p:cNvPr id="5" name="TextBox 4"/>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3:21b-22</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07777"/>
          </a:xfrm>
          <a:prstGeom prst="rect">
            <a:avLst/>
          </a:prstGeom>
          <a:noFill/>
        </p:spPr>
        <p:txBody>
          <a:bodyPr wrap="square" rtlCol="0">
            <a:spAutoFit/>
          </a:bodyPr>
          <a:lstStyle/>
          <a:p>
            <a:pPr algn="ctr"/>
            <a:r>
              <a:rPr lang="en-US" sz="1400" dirty="0">
                <a:solidFill>
                  <a:schemeClr val="tx1">
                    <a:lumMod val="95000"/>
                  </a:schemeClr>
                </a:solidFill>
              </a:rPr>
              <a:t>Baptism of Christ  --  Dave </a:t>
            </a:r>
            <a:r>
              <a:rPr lang="en-US" sz="1400" dirty="0" err="1">
                <a:solidFill>
                  <a:schemeClr val="tx1">
                    <a:lumMod val="95000"/>
                  </a:schemeClr>
                </a:solidFill>
              </a:rPr>
              <a:t>Zelenka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B6F866A-C555-4820-8A85-82BB4B74D72B}"/>
              </a:ext>
            </a:extLst>
          </p:cNvPr>
          <p:cNvPicPr>
            <a:picLocks noChangeAspect="1"/>
          </p:cNvPicPr>
          <p:nvPr/>
        </p:nvPicPr>
        <p:blipFill>
          <a:blip r:embed="rId2"/>
          <a:stretch>
            <a:fillRect/>
          </a:stretch>
        </p:blipFill>
        <p:spPr>
          <a:xfrm>
            <a:off x="2362200" y="0"/>
            <a:ext cx="7620000" cy="5819775"/>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 thus says the LORD … When you pass through the waters, I will be with you; and through the rivers, they shall not overwhelm you.</a:t>
            </a:r>
            <a:endParaRPr lang="en-US" sz="3600" dirty="0">
              <a:cs typeface="Arial" pitchFamily="34" charset="0"/>
            </a:endParaRPr>
          </a:p>
        </p:txBody>
      </p:sp>
      <p:sp>
        <p:nvSpPr>
          <p:cNvPr id="4" name="TextBox 3"/>
          <p:cNvSpPr txBox="1"/>
          <p:nvPr/>
        </p:nvSpPr>
        <p:spPr>
          <a:xfrm>
            <a:off x="5486400" y="4572001"/>
            <a:ext cx="3352800" cy="461665"/>
          </a:xfrm>
          <a:prstGeom prst="rect">
            <a:avLst/>
          </a:prstGeom>
          <a:noFill/>
        </p:spPr>
        <p:txBody>
          <a:bodyPr wrap="square" rtlCol="0">
            <a:spAutoFit/>
          </a:bodyPr>
          <a:lstStyle/>
          <a:p>
            <a:pPr algn="ctr"/>
            <a:r>
              <a:rPr lang="en-US" sz="2400">
                <a:solidFill>
                  <a:schemeClr val="tx1">
                    <a:lumMod val="95000"/>
                  </a:schemeClr>
                </a:solidFill>
              </a:rPr>
              <a:t>Isaiah 43 1a, 2a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905000"/>
            <a:ext cx="6629400" cy="1754326"/>
          </a:xfrm>
          <a:prstGeom prst="rect">
            <a:avLst/>
          </a:prstGeom>
        </p:spPr>
        <p:txBody>
          <a:bodyPr wrap="square">
            <a:spAutoFit/>
          </a:bodyPr>
          <a:lstStyle/>
          <a:p>
            <a:r>
              <a:rPr lang="en-US" sz="3600" dirty="0"/>
              <a:t>And a voice came from heaven, "You are my Son, the Beloved; with you I am well pleased."</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3:22</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27584"/>
            <a:ext cx="1600200" cy="1169551"/>
          </a:xfrm>
          <a:prstGeom prst="rect">
            <a:avLst/>
          </a:prstGeom>
          <a:noFill/>
        </p:spPr>
        <p:txBody>
          <a:bodyPr wrap="square" rtlCol="0">
            <a:spAutoFit/>
          </a:bodyPr>
          <a:lstStyle/>
          <a:p>
            <a:pPr algn="ctr"/>
            <a:r>
              <a:rPr lang="en-US" sz="1400" dirty="0">
                <a:solidFill>
                  <a:schemeClr val="tx1">
                    <a:lumMod val="95000"/>
                  </a:schemeClr>
                </a:solidFill>
              </a:rPr>
              <a:t>Baptism of Christ</a:t>
            </a:r>
          </a:p>
          <a:p>
            <a:pPr algn="ctr"/>
            <a:endParaRPr lang="en-US" sz="1400" dirty="0">
              <a:solidFill>
                <a:schemeClr val="tx1">
                  <a:lumMod val="95000"/>
                </a:schemeClr>
              </a:solidFill>
            </a:endParaRPr>
          </a:p>
          <a:p>
            <a:pPr algn="ctr"/>
            <a:r>
              <a:rPr lang="en-US" sz="1400" dirty="0">
                <a:solidFill>
                  <a:schemeClr val="tx1">
                    <a:lumMod val="95000"/>
                  </a:schemeClr>
                </a:solidFill>
              </a:rPr>
              <a:t>Giotto</a:t>
            </a:r>
          </a:p>
          <a:p>
            <a:pPr algn="ctr"/>
            <a:r>
              <a:rPr lang="en-US" sz="1400" dirty="0" err="1">
                <a:solidFill>
                  <a:schemeClr val="tx1">
                    <a:lumMod val="95000"/>
                  </a:schemeClr>
                </a:solidFill>
              </a:rPr>
              <a:t>Scrovegni</a:t>
            </a:r>
            <a:r>
              <a:rPr lang="en-US" sz="1400" dirty="0">
                <a:solidFill>
                  <a:schemeClr val="tx1">
                    <a:lumMod val="95000"/>
                  </a:schemeClr>
                </a:solidFill>
              </a:rPr>
              <a:t> Chapel</a:t>
            </a:r>
          </a:p>
          <a:p>
            <a:pPr algn="ctr"/>
            <a:r>
              <a:rPr lang="en-US" sz="1400" dirty="0">
                <a:solidFill>
                  <a:schemeClr val="tx1">
                    <a:lumMod val="95000"/>
                  </a:schemeClr>
                </a:solidFill>
              </a:rPr>
              <a:t>Padua, Italy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6DC80B4-2023-4C41-9DDD-32E4DFF9FE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0580" y="0"/>
            <a:ext cx="7443440"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https://www.flickr.com/photos/eltb/8622862475</a:t>
            </a:r>
          </a:p>
          <a:p>
            <a:pPr>
              <a:buNone/>
            </a:pPr>
            <a:r>
              <a:rPr lang="en-US" sz="1600" dirty="0"/>
              <a:t>https://www.flickr.com/photos/americanartmuseum/3267571640</a:t>
            </a:r>
          </a:p>
          <a:p>
            <a:pPr>
              <a:buNone/>
            </a:pPr>
            <a:r>
              <a:rPr lang="en-US" sz="1600" dirty="0"/>
              <a:t>https://www.flickr.com/photos/dingatx/8244740212 - David Ingram</a:t>
            </a:r>
          </a:p>
          <a:p>
            <a:pPr>
              <a:buNone/>
            </a:pPr>
            <a:r>
              <a:rPr lang="en-US" sz="1600" dirty="0"/>
              <a:t>https://commons.wikimedia.org/wiki/File:Schwabach_Stadtkirche_-_Katharinenaltar_Fl%C3%BCgel_4a.jpg</a:t>
            </a:r>
          </a:p>
          <a:p>
            <a:pPr>
              <a:buNone/>
            </a:pPr>
            <a:r>
              <a:rPr lang="en-US" sz="1600" dirty="0"/>
              <a:t>https://www.flickr.com/photos/paullew/42622611981/ - Fr Lawrence Lew, O.P.</a:t>
            </a:r>
          </a:p>
          <a:p>
            <a:pPr>
              <a:buNone/>
            </a:pPr>
            <a:r>
              <a:rPr lang="en-US" sz="1600" dirty="0"/>
              <a:t>https://commons.wikimedia.org/wiki/File:Baptism_of_Christ_MET_DP144433.jpg</a:t>
            </a:r>
          </a:p>
          <a:p>
            <a:pPr>
              <a:buNone/>
            </a:pPr>
            <a:r>
              <a:rPr lang="en-US" sz="1600" dirty="0"/>
              <a:t>https://commons.wikimedia.org/wiki/File:Mysticmill.jpg</a:t>
            </a:r>
          </a:p>
          <a:p>
            <a:pPr>
              <a:buNone/>
            </a:pPr>
            <a:r>
              <a:rPr lang="en-US" sz="1600" dirty="0"/>
              <a:t>http://commons.wikimedia.org/wiki/File:PortAuPrinceMural.jpg</a:t>
            </a:r>
          </a:p>
          <a:p>
            <a:pPr>
              <a:buNone/>
            </a:pPr>
            <a:r>
              <a:rPr lang="en-US" sz="1600" dirty="0"/>
              <a:t>https://commons.wikimedia.org/wiki/File:Baptism-of-Christ.jpg</a:t>
            </a:r>
          </a:p>
          <a:p>
            <a:pPr>
              <a:buNone/>
            </a:pPr>
            <a:r>
              <a:rPr lang="en-US" sz="1600" dirty="0"/>
              <a:t>https://commons.wikimedia.org/wikipedia/commons/8/88/Giotto_di_Bondone_-_No._23_Scenes_from_the_Life_of_Christ_-_7._Baptism_of_Christ_-_WGA09201.jpg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4953000"/>
            <a:ext cx="1447800" cy="1600438"/>
          </a:xfrm>
          <a:prstGeom prst="rect">
            <a:avLst/>
          </a:prstGeom>
          <a:noFill/>
        </p:spPr>
        <p:txBody>
          <a:bodyPr wrap="square" rtlCol="0">
            <a:spAutoFit/>
          </a:bodyPr>
          <a:lstStyle/>
          <a:p>
            <a:pPr algn="ctr"/>
            <a:r>
              <a:rPr lang="en-US" sz="1400" dirty="0">
                <a:solidFill>
                  <a:schemeClr val="tx1">
                    <a:lumMod val="95000"/>
                  </a:schemeClr>
                </a:solidFill>
              </a:rPr>
              <a:t>Baptism of Christ  </a:t>
            </a:r>
          </a:p>
          <a:p>
            <a:pPr algn="ctr"/>
            <a:endParaRPr lang="en-US" sz="1400" dirty="0">
              <a:solidFill>
                <a:schemeClr val="tx1">
                  <a:lumMod val="95000"/>
                </a:schemeClr>
              </a:solidFill>
            </a:endParaRPr>
          </a:p>
          <a:p>
            <a:pPr algn="ctr"/>
            <a:r>
              <a:rPr lang="en-US" sz="1400" dirty="0">
                <a:solidFill>
                  <a:schemeClr val="tx1">
                    <a:lumMod val="95000"/>
                  </a:schemeClr>
                </a:solidFill>
              </a:rPr>
              <a:t>Cathedral of San Gerardo Maria </a:t>
            </a:r>
            <a:r>
              <a:rPr lang="en-US" sz="1400" dirty="0" err="1">
                <a:solidFill>
                  <a:schemeClr val="tx1">
                    <a:lumMod val="95000"/>
                  </a:schemeClr>
                </a:solidFill>
              </a:rPr>
              <a:t>Mayela</a:t>
            </a:r>
            <a:r>
              <a:rPr lang="en-US" sz="1400" dirty="0">
                <a:solidFill>
                  <a:schemeClr val="tx1">
                    <a:lumMod val="95000"/>
                  </a:schemeClr>
                </a:solidFill>
              </a:rPr>
              <a:t> </a:t>
            </a:r>
            <a:r>
              <a:rPr lang="en-US" sz="1400" dirty="0" err="1">
                <a:solidFill>
                  <a:schemeClr val="tx1">
                    <a:lumMod val="95000"/>
                  </a:schemeClr>
                </a:solidFill>
              </a:rPr>
              <a:t>Guererro</a:t>
            </a:r>
            <a:r>
              <a:rPr lang="en-US" sz="1400" dirty="0">
                <a:solidFill>
                  <a:schemeClr val="tx1">
                    <a:lumMod val="95000"/>
                  </a:schemeClr>
                </a:solidFill>
              </a:rPr>
              <a:t>, Mexico</a:t>
            </a:r>
          </a:p>
        </p:txBody>
      </p:sp>
      <p:pic>
        <p:nvPicPr>
          <p:cNvPr id="6" name="Picture 5">
            <a:extLst>
              <a:ext uri="{FF2B5EF4-FFF2-40B4-BE49-F238E27FC236}">
                <a16:creationId xmlns:a16="http://schemas.microsoft.com/office/drawing/2014/main" id="{FC2DF2CD-81B5-4CF3-A1A8-F6D37B63AE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2758" y="152401"/>
            <a:ext cx="7425242" cy="6729713"/>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133600"/>
            <a:ext cx="6858000" cy="1754326"/>
          </a:xfrm>
          <a:prstGeom prst="rect">
            <a:avLst/>
          </a:prstGeom>
        </p:spPr>
        <p:txBody>
          <a:bodyPr wrap="square">
            <a:spAutoFit/>
          </a:bodyPr>
          <a:lstStyle/>
          <a:p>
            <a:r>
              <a:rPr lang="en-US" sz="3600" dirty="0"/>
              <a:t>The voice of the LORD is over the waters; the God of glory thunders, the LORD, over mighty waters.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29:3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05162"/>
            <a:ext cx="1524000" cy="1600438"/>
          </a:xfrm>
          <a:prstGeom prst="rect">
            <a:avLst/>
          </a:prstGeom>
          <a:noFill/>
        </p:spPr>
        <p:txBody>
          <a:bodyPr wrap="square" rtlCol="0">
            <a:spAutoFit/>
          </a:bodyPr>
          <a:lstStyle/>
          <a:p>
            <a:pPr algn="ctr"/>
            <a:r>
              <a:rPr lang="en-US" sz="1400" dirty="0">
                <a:solidFill>
                  <a:schemeClr val="tx1">
                    <a:lumMod val="95000"/>
                  </a:schemeClr>
                </a:solidFill>
              </a:rPr>
              <a:t>Natural Power</a:t>
            </a:r>
          </a:p>
          <a:p>
            <a:pPr algn="ctr"/>
            <a:endParaRPr lang="en-US" sz="1400" dirty="0">
              <a:solidFill>
                <a:schemeClr val="tx1">
                  <a:lumMod val="95000"/>
                </a:schemeClr>
              </a:solidFill>
            </a:endParaRPr>
          </a:p>
          <a:p>
            <a:pPr algn="ctr"/>
            <a:r>
              <a:rPr lang="en-US" sz="1400" dirty="0">
                <a:solidFill>
                  <a:schemeClr val="tx1">
                    <a:lumMod val="95000"/>
                  </a:schemeClr>
                </a:solidFill>
              </a:rPr>
              <a:t>Ramon </a:t>
            </a:r>
            <a:r>
              <a:rPr lang="en-US" sz="1400" dirty="0" err="1">
                <a:solidFill>
                  <a:schemeClr val="tx1">
                    <a:lumMod val="95000"/>
                  </a:schemeClr>
                </a:solidFill>
              </a:rPr>
              <a:t>Skofield</a:t>
            </a:r>
            <a:endParaRPr lang="en-US" sz="1400" dirty="0">
              <a:solidFill>
                <a:schemeClr val="tx1">
                  <a:lumMod val="95000"/>
                </a:schemeClr>
              </a:solidFill>
            </a:endParaRPr>
          </a:p>
          <a:p>
            <a:pPr algn="ctr"/>
            <a:r>
              <a:rPr lang="en-US" sz="1400" dirty="0">
                <a:solidFill>
                  <a:schemeClr val="tx1">
                    <a:lumMod val="95000"/>
                  </a:schemeClr>
                </a:solidFill>
              </a:rPr>
              <a:t>Smithsonian Museum of American Art</a:t>
            </a:r>
          </a:p>
          <a:p>
            <a:pPr algn="ctr"/>
            <a:r>
              <a:rPr lang="en-US" sz="1400" dirty="0">
                <a:solidFill>
                  <a:schemeClr val="tx1">
                    <a:lumMod val="95000"/>
                  </a:schemeClr>
                </a:solidFill>
              </a:rPr>
              <a:t>Washington, DC</a:t>
            </a:r>
          </a:p>
        </p:txBody>
      </p:sp>
      <p:pic>
        <p:nvPicPr>
          <p:cNvPr id="3" name="Picture 2">
            <a:extLst>
              <a:ext uri="{FF2B5EF4-FFF2-40B4-BE49-F238E27FC236}">
                <a16:creationId xmlns:a16="http://schemas.microsoft.com/office/drawing/2014/main" id="{CC4F37E7-4A01-457B-B792-BC3506BD65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8008" y="0"/>
            <a:ext cx="7299992"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4080" y="2057400"/>
            <a:ext cx="5557520" cy="1754326"/>
          </a:xfrm>
          <a:prstGeom prst="rect">
            <a:avLst/>
          </a:prstGeom>
        </p:spPr>
        <p:txBody>
          <a:bodyPr wrap="square">
            <a:spAutoFit/>
          </a:bodyPr>
          <a:lstStyle/>
          <a:p>
            <a:r>
              <a:rPr lang="en-US" sz="3600" dirty="0"/>
              <a:t>Then Peter and John laid their hands on them, and they received the Holy Spirit.</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8:17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28382"/>
            <a:ext cx="1371600" cy="1077218"/>
          </a:xfrm>
          <a:prstGeom prst="rect">
            <a:avLst/>
          </a:prstGeom>
          <a:noFill/>
        </p:spPr>
        <p:txBody>
          <a:bodyPr wrap="square" rtlCol="0">
            <a:spAutoFit/>
          </a:bodyPr>
          <a:lstStyle/>
          <a:p>
            <a:pPr algn="ctr"/>
            <a:r>
              <a:rPr lang="en-US" sz="1600" dirty="0">
                <a:solidFill>
                  <a:schemeClr val="tx1">
                    <a:lumMod val="95000"/>
                  </a:schemeClr>
                </a:solidFill>
              </a:rPr>
              <a:t>Baptism</a:t>
            </a:r>
          </a:p>
          <a:p>
            <a:pPr algn="ctr"/>
            <a:endParaRPr lang="en-US" sz="1600" dirty="0">
              <a:solidFill>
                <a:schemeClr val="tx1">
                  <a:lumMod val="95000"/>
                </a:schemeClr>
              </a:solidFill>
            </a:endParaRPr>
          </a:p>
          <a:p>
            <a:pPr algn="ctr"/>
            <a:r>
              <a:rPr lang="en-US" sz="1600" dirty="0">
                <a:solidFill>
                  <a:schemeClr val="tx1">
                    <a:lumMod val="95000"/>
                  </a:schemeClr>
                </a:solidFill>
              </a:rPr>
              <a:t>Lady Bird Lake</a:t>
            </a:r>
          </a:p>
          <a:p>
            <a:pPr algn="ctr"/>
            <a:r>
              <a:rPr lang="en-US" sz="1600" dirty="0">
                <a:solidFill>
                  <a:schemeClr val="tx1">
                    <a:lumMod val="95000"/>
                  </a:schemeClr>
                </a:solidFill>
              </a:rPr>
              <a:t>Austin, TX</a:t>
            </a:r>
          </a:p>
        </p:txBody>
      </p:sp>
      <p:pic>
        <p:nvPicPr>
          <p:cNvPr id="5" name="Picture 4">
            <a:extLst>
              <a:ext uri="{FF2B5EF4-FFF2-40B4-BE49-F238E27FC236}">
                <a16:creationId xmlns:a16="http://schemas.microsoft.com/office/drawing/2014/main" id="{57910345-6724-4827-B763-5503CA2FEF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5200" y="0"/>
            <a:ext cx="6858000"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30276"/>
            <a:ext cx="7543800" cy="2308324"/>
          </a:xfrm>
          <a:prstGeom prst="rect">
            <a:avLst/>
          </a:prstGeom>
        </p:spPr>
        <p:txBody>
          <a:bodyPr wrap="square">
            <a:spAutoFit/>
          </a:bodyPr>
          <a:lstStyle/>
          <a:p>
            <a:r>
              <a:rPr lang="en-US" sz="3600" dirty="0"/>
              <a:t>As the people were filled with expectation, and all were questioning in their hearts concerning John, whether he might be the Messiah,</a:t>
            </a:r>
            <a:endParaRPr lang="en-US" sz="3600" dirty="0">
              <a:cs typeface="Arial" pitchFamily="34" charset="0"/>
            </a:endParaRPr>
          </a:p>
        </p:txBody>
      </p:sp>
      <p:sp>
        <p:nvSpPr>
          <p:cNvPr id="5" name="TextBox 4"/>
          <p:cNvSpPr txBox="1"/>
          <p:nvPr/>
        </p:nvSpPr>
        <p:spPr>
          <a:xfrm>
            <a:off x="55626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3:15</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715000"/>
            <a:ext cx="1905000" cy="984885"/>
          </a:xfrm>
          <a:prstGeom prst="rect">
            <a:avLst/>
          </a:prstGeom>
          <a:noFill/>
        </p:spPr>
        <p:txBody>
          <a:bodyPr wrap="square" rtlCol="0">
            <a:spAutoFit/>
          </a:bodyPr>
          <a:lstStyle/>
          <a:p>
            <a:pPr algn="ctr"/>
            <a:r>
              <a:rPr lang="en-US" sz="1400" dirty="0">
                <a:solidFill>
                  <a:schemeClr val="tx1">
                    <a:lumMod val="95000"/>
                  </a:schemeClr>
                </a:solidFill>
              </a:rPr>
              <a:t>John the Baptist</a:t>
            </a:r>
          </a:p>
          <a:p>
            <a:pPr algn="ctr"/>
            <a:endParaRPr lang="en-US" sz="1400" dirty="0">
              <a:solidFill>
                <a:schemeClr val="tx1">
                  <a:lumMod val="95000"/>
                </a:schemeClr>
              </a:solidFill>
            </a:endParaRPr>
          </a:p>
          <a:p>
            <a:pPr algn="ctr"/>
            <a:r>
              <a:rPr lang="en-US" sz="1400" dirty="0">
                <a:solidFill>
                  <a:schemeClr val="tx1">
                    <a:lumMod val="95000"/>
                  </a:schemeClr>
                </a:solidFill>
              </a:rPr>
              <a:t>St. John and St. Martin</a:t>
            </a:r>
          </a:p>
          <a:p>
            <a:pPr algn="ctr"/>
            <a:r>
              <a:rPr lang="en-US" sz="1400" dirty="0" err="1">
                <a:solidFill>
                  <a:schemeClr val="tx1">
                    <a:lumMod val="95000"/>
                  </a:schemeClr>
                </a:solidFill>
              </a:rPr>
              <a:t>Schwabach</a:t>
            </a:r>
            <a:r>
              <a:rPr lang="en-US" sz="1400" dirty="0">
                <a:solidFill>
                  <a:schemeClr val="tx1">
                    <a:lumMod val="95000"/>
                  </a:schemeClr>
                </a:solidFill>
              </a:rPr>
              <a:t>, Germany</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2FA1B3A0-E510-C383-56D7-EA8B1527C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3225" y="0"/>
            <a:ext cx="3766375"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320</TotalTime>
  <Words>673</Words>
  <Application>Microsoft Office PowerPoint</Application>
  <PresentationFormat>Widescreen</PresentationFormat>
  <Paragraphs>75</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BAPTISM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97</cp:revision>
  <dcterms:created xsi:type="dcterms:W3CDTF">2016-08-31T16:46:43Z</dcterms:created>
  <dcterms:modified xsi:type="dcterms:W3CDTF">2022-10-31T19:50:56Z</dcterms:modified>
</cp:coreProperties>
</file>