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8"/>
  </p:notesMasterIdLst>
  <p:sldIdLst>
    <p:sldId id="256" r:id="rId2"/>
    <p:sldId id="282" r:id="rId3"/>
    <p:sldId id="384" r:id="rId4"/>
    <p:sldId id="383" r:id="rId5"/>
    <p:sldId id="382" r:id="rId6"/>
    <p:sldId id="385" r:id="rId7"/>
    <p:sldId id="386" r:id="rId8"/>
    <p:sldId id="387" r:id="rId9"/>
    <p:sldId id="388" r:id="rId10"/>
    <p:sldId id="389" r:id="rId11"/>
    <p:sldId id="390" r:id="rId12"/>
    <p:sldId id="391" r:id="rId13"/>
    <p:sldId id="392" r:id="rId14"/>
    <p:sldId id="393" r:id="rId15"/>
    <p:sldId id="394"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6096"/>
    <a:srgbClr val="2E4844"/>
    <a:srgbClr val="7D3D1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Tuesday of Holy Week</a:t>
            </a:r>
          </a:p>
        </p:txBody>
      </p:sp>
      <p:sp>
        <p:nvSpPr>
          <p:cNvPr id="3" name="Subtitle 2"/>
          <p:cNvSpPr>
            <a:spLocks noGrp="1"/>
          </p:cNvSpPr>
          <p:nvPr>
            <p:ph type="subTitle" idx="1"/>
          </p:nvPr>
        </p:nvSpPr>
        <p:spPr>
          <a:xfrm>
            <a:off x="2895600" y="39624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600200" y="5903894"/>
            <a:ext cx="8991600" cy="954107"/>
          </a:xfrm>
          <a:prstGeom prst="rect">
            <a:avLst/>
          </a:prstGeom>
          <a:solidFill>
            <a:srgbClr val="256096">
              <a:alpha val="70000"/>
            </a:srgbClr>
          </a:solidFill>
        </p:spPr>
        <p:txBody>
          <a:bodyPr wrap="square">
            <a:spAutoFit/>
          </a:bodyPr>
          <a:lstStyle/>
          <a:p>
            <a:pPr algn="ctr"/>
            <a:r>
              <a:rPr lang="en-US" sz="2800" dirty="0"/>
              <a:t>Isaiah 49:1-7 </a:t>
            </a:r>
            <a:r>
              <a:rPr lang="en-US" dirty="0"/>
              <a:t>•  </a:t>
            </a:r>
            <a:r>
              <a:rPr lang="en-US" sz="2800" dirty="0"/>
              <a:t>Psalm 71:1-14 </a:t>
            </a:r>
            <a:r>
              <a:rPr lang="en-US" dirty="0"/>
              <a:t>•</a:t>
            </a:r>
            <a:r>
              <a:rPr lang="en-US" sz="2800" dirty="0"/>
              <a:t> 1 Corinthians 1:18-31  </a:t>
            </a:r>
          </a:p>
          <a:p>
            <a:pPr algn="ctr"/>
            <a:r>
              <a:rPr lang="en-US" sz="2800" dirty="0"/>
              <a:t>John 12:20-36</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52472"/>
            <a:ext cx="7467600" cy="1200329"/>
          </a:xfrm>
          <a:prstGeom prst="rect">
            <a:avLst/>
          </a:prstGeom>
        </p:spPr>
        <p:txBody>
          <a:bodyPr wrap="square">
            <a:spAutoFit/>
          </a:bodyPr>
          <a:lstStyle/>
          <a:p>
            <a:r>
              <a:rPr lang="en-US" sz="3600" dirty="0"/>
              <a:t>Jesus said to them, "The light is with you for a little longer.” </a:t>
            </a:r>
            <a:endParaRPr lang="en-US" sz="3600" dirty="0">
              <a:cs typeface="Arial" pitchFamily="34" charset="0"/>
            </a:endParaRPr>
          </a:p>
        </p:txBody>
      </p:sp>
      <p:sp>
        <p:nvSpPr>
          <p:cNvPr id="5" name="TextBox 4"/>
          <p:cNvSpPr txBox="1"/>
          <p:nvPr/>
        </p:nvSpPr>
        <p:spPr>
          <a:xfrm>
            <a:off x="57150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12:35a</a:t>
            </a:r>
            <a:endParaRPr lang="en-US" sz="2400" dirty="0">
              <a:solidFill>
                <a:schemeClr val="tx1">
                  <a:lumMod val="95000"/>
                </a:schemeClr>
              </a:solidFill>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88012" y="0"/>
            <a:ext cx="5146589" cy="6858000"/>
          </a:xfrm>
          <a:prstGeom prst="rect">
            <a:avLst/>
          </a:prstGeom>
        </p:spPr>
      </p:pic>
      <p:sp>
        <p:nvSpPr>
          <p:cNvPr id="4" name="TextBox 3"/>
          <p:cNvSpPr txBox="1"/>
          <p:nvPr/>
        </p:nvSpPr>
        <p:spPr>
          <a:xfrm>
            <a:off x="1752600" y="5486400"/>
            <a:ext cx="3352800" cy="1077218"/>
          </a:xfrm>
          <a:prstGeom prst="rect">
            <a:avLst/>
          </a:prstGeom>
          <a:noFill/>
        </p:spPr>
        <p:txBody>
          <a:bodyPr wrap="square" rtlCol="0">
            <a:spAutoFit/>
          </a:bodyPr>
          <a:lstStyle/>
          <a:p>
            <a:pPr algn="ctr"/>
            <a:r>
              <a:rPr lang="en-US" sz="1600" dirty="0"/>
              <a:t>Cristo </a:t>
            </a:r>
            <a:r>
              <a:rPr lang="en-US" sz="1600" dirty="0" err="1"/>
              <a:t>Es</a:t>
            </a:r>
            <a:r>
              <a:rPr lang="en-US" sz="1600" dirty="0"/>
              <a:t> Nuestra Luz</a:t>
            </a:r>
          </a:p>
          <a:p>
            <a:pPr algn="ctr"/>
            <a:endParaRPr lang="en-US" sz="1600" dirty="0">
              <a:solidFill>
                <a:schemeClr val="tx1">
                  <a:lumMod val="95000"/>
                </a:schemeClr>
              </a:solidFill>
            </a:endParaRPr>
          </a:p>
          <a:p>
            <a:pPr algn="ctr"/>
            <a:r>
              <a:rPr lang="en-US" sz="1600" dirty="0" err="1"/>
              <a:t>LaSalette</a:t>
            </a:r>
            <a:r>
              <a:rPr lang="en-US" sz="1600" dirty="0"/>
              <a:t> Festival of Light</a:t>
            </a:r>
          </a:p>
          <a:p>
            <a:pPr algn="ctr"/>
            <a:r>
              <a:rPr lang="en-US" sz="1600" dirty="0"/>
              <a:t>Attleboro, MA</a:t>
            </a:r>
            <a:endParaRPr lang="en-US" sz="1600" dirty="0">
              <a:solidFill>
                <a:schemeClr val="tx1">
                  <a:lumMod val="95000"/>
                </a:schemeClr>
              </a:solidFill>
            </a:endParaRP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99382"/>
            <a:ext cx="6324600" cy="1754326"/>
          </a:xfrm>
          <a:prstGeom prst="rect">
            <a:avLst/>
          </a:prstGeom>
        </p:spPr>
        <p:txBody>
          <a:bodyPr wrap="square">
            <a:spAutoFit/>
          </a:bodyPr>
          <a:lstStyle/>
          <a:p>
            <a:r>
              <a:rPr lang="en-US" sz="3600" dirty="0"/>
              <a:t>“Walk while you have the light, so that the darkness may not overtake you.”</a:t>
            </a:r>
            <a:endParaRPr lang="en-US" sz="3600" dirty="0">
              <a:cs typeface="Arial" pitchFamily="34" charset="0"/>
            </a:endParaRPr>
          </a:p>
        </p:txBody>
      </p:sp>
      <p:sp>
        <p:nvSpPr>
          <p:cNvPr id="5" name="TextBox 4"/>
          <p:cNvSpPr txBox="1"/>
          <p:nvPr/>
        </p:nvSpPr>
        <p:spPr>
          <a:xfrm>
            <a:off x="5562600" y="41148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12:35b</a:t>
            </a:r>
            <a:endParaRPr lang="en-US" sz="2400" dirty="0">
              <a:solidFill>
                <a:schemeClr val="tx1">
                  <a:lumMod val="95000"/>
                </a:schemeClr>
              </a:solidFill>
            </a:endParaRP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53280" y="0"/>
            <a:ext cx="6062320" cy="6858000"/>
          </a:xfrm>
          <a:prstGeom prst="rect">
            <a:avLst/>
          </a:prstGeom>
        </p:spPr>
      </p:pic>
      <p:sp>
        <p:nvSpPr>
          <p:cNvPr id="4" name="TextBox 3"/>
          <p:cNvSpPr txBox="1"/>
          <p:nvPr/>
        </p:nvSpPr>
        <p:spPr>
          <a:xfrm>
            <a:off x="1642720" y="5382162"/>
            <a:ext cx="2472080" cy="1323439"/>
          </a:xfrm>
          <a:prstGeom prst="rect">
            <a:avLst/>
          </a:prstGeom>
          <a:noFill/>
        </p:spPr>
        <p:txBody>
          <a:bodyPr wrap="square" rtlCol="0">
            <a:spAutoFit/>
          </a:bodyPr>
          <a:lstStyle/>
          <a:p>
            <a:pPr algn="ctr"/>
            <a:r>
              <a:rPr lang="en-US" sz="1600" dirty="0"/>
              <a:t>Light upon the Cathedral</a:t>
            </a:r>
          </a:p>
          <a:p>
            <a:pPr algn="ctr"/>
            <a:endParaRPr lang="en-US" sz="1600" dirty="0">
              <a:solidFill>
                <a:schemeClr val="tx1">
                  <a:lumMod val="95000"/>
                </a:schemeClr>
              </a:solidFill>
            </a:endParaRPr>
          </a:p>
          <a:p>
            <a:pPr algn="ctr"/>
            <a:r>
              <a:rPr lang="en-US" sz="1600" dirty="0"/>
              <a:t>Gerry Hofstetter</a:t>
            </a:r>
          </a:p>
          <a:p>
            <a:pPr algn="ctr"/>
            <a:r>
              <a:rPr lang="en-US" sz="1600" dirty="0"/>
              <a:t>Washington Cathedral Washington, DC</a:t>
            </a:r>
            <a:endParaRPr lang="en-US" sz="1600" dirty="0">
              <a:solidFill>
                <a:schemeClr val="tx1">
                  <a:lumMod val="95000"/>
                </a:schemeClr>
              </a:solidFill>
            </a:endParaRP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1754326"/>
          </a:xfrm>
          <a:prstGeom prst="rect">
            <a:avLst/>
          </a:prstGeom>
        </p:spPr>
        <p:txBody>
          <a:bodyPr wrap="square">
            <a:spAutoFit/>
          </a:bodyPr>
          <a:lstStyle/>
          <a:p>
            <a:r>
              <a:rPr lang="en-US" sz="3600" dirty="0"/>
              <a:t>“While you have the light, believe in the light, so that you may become children of light."</a:t>
            </a:r>
            <a:endParaRPr lang="en-US" sz="3600" dirty="0">
              <a:cs typeface="Arial" pitchFamily="34" charset="0"/>
            </a:endParaRPr>
          </a:p>
        </p:txBody>
      </p:sp>
      <p:sp>
        <p:nvSpPr>
          <p:cNvPr id="5" name="TextBox 4"/>
          <p:cNvSpPr txBox="1"/>
          <p:nvPr/>
        </p:nvSpPr>
        <p:spPr>
          <a:xfrm>
            <a:off x="57150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12:36a</a:t>
            </a:r>
            <a:endParaRPr lang="en-US" sz="2400" dirty="0">
              <a:solidFill>
                <a:schemeClr val="tx1">
                  <a:lumMod val="95000"/>
                </a:schemeClr>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1486" y="0"/>
            <a:ext cx="5949315" cy="6858000"/>
          </a:xfrm>
          <a:prstGeom prst="rect">
            <a:avLst/>
          </a:prstGeom>
        </p:spPr>
      </p:pic>
      <p:sp>
        <p:nvSpPr>
          <p:cNvPr id="4" name="TextBox 3"/>
          <p:cNvSpPr txBox="1"/>
          <p:nvPr/>
        </p:nvSpPr>
        <p:spPr>
          <a:xfrm>
            <a:off x="1828801" y="5105400"/>
            <a:ext cx="2051685" cy="1569660"/>
          </a:xfrm>
          <a:prstGeom prst="rect">
            <a:avLst/>
          </a:prstGeom>
          <a:noFill/>
        </p:spPr>
        <p:txBody>
          <a:bodyPr wrap="square" rtlCol="0">
            <a:spAutoFit/>
          </a:bodyPr>
          <a:lstStyle/>
          <a:p>
            <a:pPr algn="ctr"/>
            <a:r>
              <a:rPr lang="en-US" sz="1600" dirty="0">
                <a:solidFill>
                  <a:schemeClr val="tx1">
                    <a:lumMod val="95000"/>
                  </a:schemeClr>
                </a:solidFill>
              </a:rPr>
              <a:t>We Are the Children of Light</a:t>
            </a:r>
          </a:p>
          <a:p>
            <a:pPr algn="ctr"/>
            <a:endParaRPr lang="en-US" sz="1600" dirty="0">
              <a:solidFill>
                <a:schemeClr val="tx1">
                  <a:lumMod val="95000"/>
                </a:schemeClr>
              </a:solidFill>
            </a:endParaRPr>
          </a:p>
          <a:p>
            <a:pPr algn="ctr"/>
            <a:r>
              <a:rPr lang="en-US" sz="1600" dirty="0">
                <a:solidFill>
                  <a:schemeClr val="tx1">
                    <a:lumMod val="95000"/>
                  </a:schemeClr>
                </a:solidFill>
              </a:rPr>
              <a:t>Poster on building in Williamsburg Brooklyn, NY</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a:t>
            </a:r>
            <a:r>
              <a:rPr lang="en-US" sz="1600" dirty="0" err="1"/>
              <a:t>commons.wikimedia.org</a:t>
            </a:r>
            <a:r>
              <a:rPr lang="en-US" sz="1600" dirty="0"/>
              <a:t>/wiki/</a:t>
            </a:r>
            <a:r>
              <a:rPr lang="en-US" sz="1600" dirty="0" err="1"/>
              <a:t>File:Church_of_Light.JPG</a:t>
            </a:r>
            <a:endParaRPr lang="en-US" sz="1600" dirty="0"/>
          </a:p>
          <a:p>
            <a:pPr>
              <a:buNone/>
            </a:pPr>
            <a:r>
              <a:rPr lang="en-US" sz="1600" dirty="0"/>
              <a:t>http://</a:t>
            </a:r>
            <a:r>
              <a:rPr lang="en-US" sz="1600" dirty="0" err="1"/>
              <a:t>commons.wikimedia.org</a:t>
            </a:r>
            <a:r>
              <a:rPr lang="en-US" sz="1600" dirty="0"/>
              <a:t>/wiki/</a:t>
            </a:r>
            <a:r>
              <a:rPr lang="en-US" sz="1600" dirty="0" err="1"/>
              <a:t>File:Gda%C5%84sk_aleja_Hallera_17</a:t>
            </a:r>
            <a:r>
              <a:rPr lang="en-US" sz="1600" dirty="0"/>
              <a:t>_(</a:t>
            </a:r>
            <a:r>
              <a:rPr lang="en-US" sz="1600" dirty="0" err="1"/>
              <a:t>detal</a:t>
            </a:r>
            <a:r>
              <a:rPr lang="en-US" sz="1600" dirty="0"/>
              <a:t>).JPG</a:t>
            </a:r>
          </a:p>
          <a:p>
            <a:pPr>
              <a:buNone/>
            </a:pPr>
            <a:r>
              <a:rPr lang="en-US" sz="1600" dirty="0"/>
              <a:t>http://</a:t>
            </a:r>
            <a:r>
              <a:rPr lang="en-US" sz="1600" dirty="0" err="1"/>
              <a:t>commons.wikimedia.org</a:t>
            </a:r>
            <a:r>
              <a:rPr lang="en-US" sz="1600" dirty="0"/>
              <a:t>/wiki/File:Octave_TASSAERT_The_Waif_-</a:t>
            </a:r>
            <a:r>
              <a:rPr lang="en-US" sz="1600" dirty="0" err="1"/>
              <a:t>L%27abandonn%C3%A9e.jpg</a:t>
            </a:r>
            <a:endParaRPr lang="en-US" sz="1600" dirty="0"/>
          </a:p>
          <a:p>
            <a:pPr>
              <a:buNone/>
            </a:pPr>
            <a:r>
              <a:rPr lang="en-US" sz="1600" dirty="0"/>
              <a:t>http://</a:t>
            </a:r>
            <a:r>
              <a:rPr lang="en-US" sz="1600" dirty="0" err="1"/>
              <a:t>diglib.library.vanderbilt.edu</a:t>
            </a:r>
            <a:r>
              <a:rPr lang="en-US" sz="1600" dirty="0"/>
              <a:t>/</a:t>
            </a:r>
            <a:r>
              <a:rPr lang="en-US" sz="1600" dirty="0" err="1"/>
              <a:t>act-imagelink.pl?RC</a:t>
            </a:r>
            <a:r>
              <a:rPr lang="en-US" sz="1600" dirty="0"/>
              <a:t>=46037</a:t>
            </a:r>
          </a:p>
          <a:p>
            <a:pPr>
              <a:buNone/>
            </a:pPr>
            <a:r>
              <a:rPr lang="en-US" sz="1600" dirty="0"/>
              <a:t>http://</a:t>
            </a:r>
            <a:r>
              <a:rPr lang="en-US" sz="1600" dirty="0" err="1"/>
              <a:t>www.flickr.com</a:t>
            </a:r>
            <a:r>
              <a:rPr lang="en-US" sz="1600" dirty="0"/>
              <a:t>/photos/</a:t>
            </a:r>
            <a:r>
              <a:rPr lang="en-US" sz="1600" dirty="0" err="1"/>
              <a:t>heartlover1717</a:t>
            </a:r>
            <a:r>
              <a:rPr lang="en-US" sz="1600" dirty="0"/>
              <a:t>/4141462290/</a:t>
            </a:r>
          </a:p>
          <a:p>
            <a:pPr>
              <a:buNone/>
            </a:pPr>
            <a:r>
              <a:rPr lang="en-US" sz="1600" dirty="0"/>
              <a:t>http://</a:t>
            </a:r>
            <a:r>
              <a:rPr lang="en-US" sz="1600" dirty="0" err="1"/>
              <a:t>www.flickr.com</a:t>
            </a:r>
            <a:r>
              <a:rPr lang="en-US" sz="1600" dirty="0"/>
              <a:t>/photos/</a:t>
            </a:r>
            <a:r>
              <a:rPr lang="en-US" sz="1600" dirty="0" err="1"/>
              <a:t>prsphoto</a:t>
            </a:r>
            <a:r>
              <a:rPr lang="en-US" sz="1600" dirty="0"/>
              <a:t>/3035138704/</a:t>
            </a:r>
          </a:p>
          <a:p>
            <a:pPr>
              <a:buNone/>
            </a:pPr>
            <a:r>
              <a:rPr lang="en-US" sz="1600" dirty="0"/>
              <a:t>http://</a:t>
            </a:r>
            <a:r>
              <a:rPr lang="en-US" sz="1600" dirty="0" err="1"/>
              <a:t>www.flickr.com</a:t>
            </a:r>
            <a:r>
              <a:rPr lang="en-US" sz="1600" dirty="0"/>
              <a:t>/photos/</a:t>
            </a:r>
            <a:r>
              <a:rPr lang="en-US" sz="1600" dirty="0" err="1"/>
              <a:t>lilomoony</a:t>
            </a:r>
            <a:r>
              <a:rPr lang="en-US" sz="1600" dirty="0"/>
              <a:t>/6560430275/</a:t>
            </a:r>
          </a:p>
          <a:p>
            <a:pPr>
              <a:buNone/>
            </a:pP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44469"/>
            <a:ext cx="7467600" cy="2308324"/>
          </a:xfrm>
          <a:prstGeom prst="rect">
            <a:avLst/>
          </a:prstGeom>
        </p:spPr>
        <p:txBody>
          <a:bodyPr wrap="square">
            <a:spAutoFit/>
          </a:bodyPr>
          <a:lstStyle/>
          <a:p>
            <a:r>
              <a:rPr lang="en-US" sz="3600" dirty="0"/>
              <a:t>And now the LORD says … “I will give you as a light to the nations, that my salvation may reach to the end of the earth."</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a:t>
            </a:r>
            <a:r>
              <a:rPr lang="en-US" sz="2400" dirty="0" err="1">
                <a:solidFill>
                  <a:schemeClr val="tx1">
                    <a:lumMod val="95000"/>
                  </a:schemeClr>
                </a:solidFill>
              </a:rPr>
              <a:t>49:5a</a:t>
            </a:r>
            <a:r>
              <a:rPr lang="en-US" sz="2400" dirty="0">
                <a:solidFill>
                  <a:schemeClr val="tx1">
                    <a:lumMod val="95000"/>
                  </a:schemeClr>
                </a:solidFill>
              </a:rPr>
              <a:t>, </a:t>
            </a:r>
            <a:r>
              <a:rPr lang="en-US" sz="2400" dirty="0" err="1">
                <a:solidFill>
                  <a:schemeClr val="tx1">
                    <a:lumMod val="95000"/>
                  </a:schemeClr>
                </a:solidFill>
              </a:rPr>
              <a:t>6b</a:t>
            </a:r>
            <a:endParaRPr lang="en-US" sz="2400" dirty="0">
              <a:solidFill>
                <a:schemeClr val="tx1">
                  <a:lumMod val="95000"/>
                </a:schemeClr>
              </a:solidFill>
            </a:endParaRPr>
          </a:p>
        </p:txBody>
      </p:sp>
    </p:spTree>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6500" y="0"/>
            <a:ext cx="5143500" cy="6858000"/>
          </a:xfrm>
          <a:prstGeom prst="rect">
            <a:avLst/>
          </a:prstGeom>
        </p:spPr>
      </p:pic>
      <p:sp>
        <p:nvSpPr>
          <p:cNvPr id="4" name="TextBox 3"/>
          <p:cNvSpPr txBox="1"/>
          <p:nvPr/>
        </p:nvSpPr>
        <p:spPr>
          <a:xfrm>
            <a:off x="8153400" y="5152073"/>
            <a:ext cx="2362200" cy="1354217"/>
          </a:xfrm>
          <a:prstGeom prst="rect">
            <a:avLst/>
          </a:prstGeom>
          <a:noFill/>
        </p:spPr>
        <p:txBody>
          <a:bodyPr wrap="square" rtlCol="0">
            <a:spAutoFit/>
          </a:bodyPr>
          <a:lstStyle/>
          <a:p>
            <a:pPr algn="ctr"/>
            <a:r>
              <a:rPr lang="en-US" sz="1600" dirty="0">
                <a:solidFill>
                  <a:schemeClr val="tx1">
                    <a:lumMod val="95000"/>
                  </a:schemeClr>
                </a:solidFill>
              </a:rPr>
              <a:t>Interior of the Church of the Light</a:t>
            </a:r>
          </a:p>
          <a:p>
            <a:pPr algn="ctr"/>
            <a:endParaRPr lang="en-US" sz="1600" dirty="0">
              <a:solidFill>
                <a:schemeClr val="tx1">
                  <a:lumMod val="95000"/>
                </a:schemeClr>
              </a:solidFill>
            </a:endParaRPr>
          </a:p>
          <a:p>
            <a:pPr algn="ctr"/>
            <a:r>
              <a:rPr lang="en-US" sz="1600" dirty="0" err="1">
                <a:solidFill>
                  <a:schemeClr val="tx1">
                    <a:lumMod val="95000"/>
                  </a:schemeClr>
                </a:solidFill>
              </a:rPr>
              <a:t>Tadao</a:t>
            </a:r>
            <a:r>
              <a:rPr lang="en-US" sz="1600" dirty="0">
                <a:solidFill>
                  <a:schemeClr val="tx1">
                    <a:lumMod val="95000"/>
                  </a:schemeClr>
                </a:solidFill>
              </a:rPr>
              <a:t> Ando</a:t>
            </a:r>
          </a:p>
          <a:p>
            <a:pPr algn="ctr"/>
            <a:r>
              <a:rPr lang="en-US" sz="1600" dirty="0">
                <a:solidFill>
                  <a:schemeClr val="tx1">
                    <a:lumMod val="95000"/>
                  </a:schemeClr>
                </a:solidFill>
              </a:rPr>
              <a:t>Ibaraki, Japan</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315200" cy="2398931"/>
          </a:xfrm>
          <a:prstGeom prst="rect">
            <a:avLst/>
          </a:prstGeom>
        </p:spPr>
        <p:txBody>
          <a:bodyPr wrap="square">
            <a:spAutoFit/>
          </a:bodyPr>
          <a:lstStyle/>
          <a:p>
            <a:r>
              <a:rPr lang="en-US" sz="3600" dirty="0"/>
              <a:t>For you, O Lord, are my hope…</a:t>
            </a:r>
          </a:p>
          <a:p>
            <a:r>
              <a:rPr lang="en-US" sz="3600" dirty="0"/>
              <a:t>Upon you I have leaned from my birth; it was you who took me from my mother's womb.</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71:5a</a:t>
            </a:r>
            <a:r>
              <a:rPr lang="en-US" sz="2400" dirty="0">
                <a:solidFill>
                  <a:schemeClr val="tx1">
                    <a:lumMod val="95000"/>
                  </a:schemeClr>
                </a:solidFill>
              </a:rPr>
              <a:t>, </a:t>
            </a:r>
            <a:r>
              <a:rPr lang="en-US" sz="2400" dirty="0" err="1">
                <a:solidFill>
                  <a:schemeClr val="tx1">
                    <a:lumMod val="95000"/>
                  </a:schemeClr>
                </a:solidFill>
              </a:rPr>
              <a:t>6a</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9594" y="0"/>
            <a:ext cx="6223607" cy="6858000"/>
          </a:xfrm>
          <a:prstGeom prst="rect">
            <a:avLst/>
          </a:prstGeom>
        </p:spPr>
      </p:pic>
      <p:sp>
        <p:nvSpPr>
          <p:cNvPr id="3" name="TextBox 2"/>
          <p:cNvSpPr txBox="1"/>
          <p:nvPr/>
        </p:nvSpPr>
        <p:spPr>
          <a:xfrm>
            <a:off x="1676400" y="5562600"/>
            <a:ext cx="2286000" cy="1077218"/>
          </a:xfrm>
          <a:prstGeom prst="rect">
            <a:avLst/>
          </a:prstGeom>
          <a:noFill/>
        </p:spPr>
        <p:txBody>
          <a:bodyPr wrap="square" rtlCol="0">
            <a:spAutoFit/>
          </a:bodyPr>
          <a:lstStyle/>
          <a:p>
            <a:pPr algn="ctr"/>
            <a:r>
              <a:rPr lang="en-US" sz="1600" dirty="0">
                <a:solidFill>
                  <a:schemeClr val="tx1">
                    <a:lumMod val="95000"/>
                  </a:schemeClr>
                </a:solidFill>
              </a:rPr>
              <a:t>Childbirth</a:t>
            </a:r>
          </a:p>
          <a:p>
            <a:pPr algn="ctr"/>
            <a:endParaRPr lang="en-US" sz="1600" dirty="0">
              <a:solidFill>
                <a:schemeClr val="tx1">
                  <a:lumMod val="95000"/>
                </a:schemeClr>
              </a:solidFill>
            </a:endParaRPr>
          </a:p>
          <a:p>
            <a:pPr algn="ctr"/>
            <a:r>
              <a:rPr lang="en-US" sz="1600" dirty="0">
                <a:solidFill>
                  <a:schemeClr val="tx1">
                    <a:lumMod val="95000"/>
                  </a:schemeClr>
                </a:solidFill>
              </a:rPr>
              <a:t>Mural in brick and stucco</a:t>
            </a:r>
          </a:p>
          <a:p>
            <a:pPr algn="ctr"/>
            <a:r>
              <a:rPr lang="en-US" sz="1600" dirty="0">
                <a:solidFill>
                  <a:schemeClr val="tx1">
                    <a:lumMod val="95000"/>
                  </a:schemeClr>
                </a:solidFill>
              </a:rPr>
              <a:t>Gdansk, Poland</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44468"/>
            <a:ext cx="6477000" cy="2308324"/>
          </a:xfrm>
          <a:prstGeom prst="rect">
            <a:avLst/>
          </a:prstGeom>
        </p:spPr>
        <p:txBody>
          <a:bodyPr wrap="square">
            <a:spAutoFit/>
          </a:bodyPr>
          <a:lstStyle/>
          <a:p>
            <a:r>
              <a:rPr lang="en-US" sz="3600" dirty="0"/>
              <a:t>God chose what is low and despised in the world, … so that no one might boast in the presence of God.</a:t>
            </a:r>
            <a:endParaRPr lang="en-US" sz="3600" dirty="0">
              <a:cs typeface="Arial" pitchFamily="34" charset="0"/>
            </a:endParaRPr>
          </a:p>
        </p:txBody>
      </p:sp>
      <p:sp>
        <p:nvSpPr>
          <p:cNvPr id="5" name="TextBox 4"/>
          <p:cNvSpPr txBox="1"/>
          <p:nvPr/>
        </p:nvSpPr>
        <p:spPr>
          <a:xfrm>
            <a:off x="5638800" y="49530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a:t>
            </a:r>
            <a:r>
              <a:rPr lang="en-US" sz="2400" dirty="0" err="1">
                <a:solidFill>
                  <a:schemeClr val="tx1">
                    <a:lumMod val="95000"/>
                  </a:schemeClr>
                </a:solidFill>
              </a:rPr>
              <a:t>1:28a</a:t>
            </a:r>
            <a:r>
              <a:rPr lang="en-US" sz="2400" dirty="0">
                <a:solidFill>
                  <a:schemeClr val="tx1">
                    <a:lumMod val="95000"/>
                  </a:schemeClr>
                </a:solidFill>
              </a:rPr>
              <a:t>, 29 </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52073"/>
            <a:ext cx="2438400" cy="1354217"/>
          </a:xfrm>
          <a:prstGeom prst="rect">
            <a:avLst/>
          </a:prstGeom>
          <a:noFill/>
        </p:spPr>
        <p:txBody>
          <a:bodyPr wrap="square" rtlCol="0">
            <a:spAutoFit/>
          </a:bodyPr>
          <a:lstStyle/>
          <a:p>
            <a:pPr algn="ctr"/>
            <a:r>
              <a:rPr lang="en-US" sz="1600" dirty="0">
                <a:solidFill>
                  <a:schemeClr val="tx1">
                    <a:lumMod val="95000"/>
                  </a:schemeClr>
                </a:solidFill>
              </a:rPr>
              <a:t>Abandoned</a:t>
            </a:r>
          </a:p>
          <a:p>
            <a:pPr algn="ctr"/>
            <a:endParaRPr lang="en-US" sz="1600" dirty="0">
              <a:solidFill>
                <a:schemeClr val="tx1">
                  <a:lumMod val="95000"/>
                </a:schemeClr>
              </a:solidFill>
            </a:endParaRPr>
          </a:p>
          <a:p>
            <a:pPr algn="ctr"/>
            <a:r>
              <a:rPr lang="en-US" sz="1600" dirty="0">
                <a:solidFill>
                  <a:schemeClr val="tx1">
                    <a:lumMod val="95000"/>
                  </a:schemeClr>
                </a:solidFill>
              </a:rPr>
              <a:t>Octave </a:t>
            </a:r>
            <a:r>
              <a:rPr lang="en-US" sz="1600" dirty="0" err="1">
                <a:solidFill>
                  <a:schemeClr val="tx1">
                    <a:lumMod val="95000"/>
                  </a:schemeClr>
                </a:solidFill>
              </a:rPr>
              <a:t>Tassaert</a:t>
            </a:r>
            <a:endParaRPr lang="en-US" sz="1600" dirty="0">
              <a:solidFill>
                <a:schemeClr val="tx1">
                  <a:lumMod val="95000"/>
                </a:schemeClr>
              </a:solidFill>
            </a:endParaRPr>
          </a:p>
          <a:p>
            <a:pPr algn="ctr"/>
            <a:r>
              <a:rPr lang="en-US" sz="1600" dirty="0" err="1">
                <a:solidFill>
                  <a:schemeClr val="tx1">
                    <a:lumMod val="95000"/>
                  </a:schemeClr>
                </a:solidFill>
              </a:rPr>
              <a:t>Musee</a:t>
            </a:r>
            <a:r>
              <a:rPr lang="en-US" sz="1600" dirty="0">
                <a:solidFill>
                  <a:schemeClr val="tx1">
                    <a:lumMod val="95000"/>
                  </a:schemeClr>
                </a:solidFill>
              </a:rPr>
              <a:t> Fabre</a:t>
            </a:r>
          </a:p>
          <a:p>
            <a:pPr algn="ctr"/>
            <a:r>
              <a:rPr lang="en-US" sz="1600" dirty="0">
                <a:solidFill>
                  <a:schemeClr val="tx1">
                    <a:lumMod val="95000"/>
                  </a:schemeClr>
                </a:solidFill>
              </a:rPr>
              <a:t>Montpellier, France</a:t>
            </a:r>
          </a:p>
        </p:txBody>
      </p:sp>
      <p:pic>
        <p:nvPicPr>
          <p:cNvPr id="2" name="Picture 1"/>
          <p:cNvPicPr>
            <a:picLocks noChangeAspect="1"/>
          </p:cNvPicPr>
          <p:nvPr/>
        </p:nvPicPr>
        <p:blipFill>
          <a:blip r:embed="rId2"/>
          <a:stretch>
            <a:fillRect/>
          </a:stretch>
        </p:blipFill>
        <p:spPr>
          <a:xfrm>
            <a:off x="4652138" y="0"/>
            <a:ext cx="5558663"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2308324"/>
          </a:xfrm>
          <a:prstGeom prst="rect">
            <a:avLst/>
          </a:prstGeom>
        </p:spPr>
        <p:txBody>
          <a:bodyPr wrap="square">
            <a:spAutoFit/>
          </a:bodyPr>
          <a:lstStyle/>
          <a:p>
            <a:r>
              <a:rPr lang="en-US" sz="3600" dirty="0"/>
              <a:t> … unless a grain of wheat falls into the earth and dies, it remains just a single grain; but if it dies, it bears much fruit.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12:24b</a:t>
            </a:r>
            <a:endParaRPr lang="en-US" sz="2400" dirty="0">
              <a:solidFill>
                <a:schemeClr val="tx1">
                  <a:lumMod val="95000"/>
                </a:schemeClr>
              </a:solidFill>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334001"/>
            <a:ext cx="2362200" cy="1323439"/>
          </a:xfrm>
          <a:prstGeom prst="rect">
            <a:avLst/>
          </a:prstGeom>
          <a:noFill/>
        </p:spPr>
        <p:txBody>
          <a:bodyPr wrap="square" rtlCol="0">
            <a:spAutoFit/>
          </a:bodyPr>
          <a:lstStyle/>
          <a:p>
            <a:pPr algn="ctr"/>
            <a:r>
              <a:rPr lang="en-US" sz="1600" dirty="0">
                <a:solidFill>
                  <a:schemeClr val="tx1">
                    <a:lumMod val="95000"/>
                  </a:schemeClr>
                </a:solidFill>
              </a:rPr>
              <a:t>Cross with Wheat</a:t>
            </a:r>
          </a:p>
          <a:p>
            <a:pPr algn="ctr"/>
            <a:endParaRPr lang="en-US" sz="1600" dirty="0">
              <a:solidFill>
                <a:schemeClr val="tx1">
                  <a:lumMod val="95000"/>
                </a:schemeClr>
              </a:solidFill>
            </a:endParaRPr>
          </a:p>
          <a:p>
            <a:pPr algn="ctr"/>
            <a:r>
              <a:rPr lang="en-US" sz="1600" dirty="0">
                <a:solidFill>
                  <a:schemeClr val="tx1">
                    <a:lumMod val="95000"/>
                  </a:schemeClr>
                </a:solidFill>
              </a:rPr>
              <a:t>Benton Chapel </a:t>
            </a:r>
          </a:p>
          <a:p>
            <a:pPr algn="ctr"/>
            <a:r>
              <a:rPr lang="en-US" sz="1600" dirty="0">
                <a:solidFill>
                  <a:schemeClr val="tx1">
                    <a:lumMod val="95000"/>
                  </a:schemeClr>
                </a:solidFill>
              </a:rPr>
              <a:t>Vanderbilt Divinity School</a:t>
            </a:r>
          </a:p>
          <a:p>
            <a:pPr algn="ctr"/>
            <a:r>
              <a:rPr lang="en-US" sz="1600" dirty="0">
                <a:solidFill>
                  <a:schemeClr val="tx1">
                    <a:lumMod val="95000"/>
                  </a:schemeClr>
                </a:solidFill>
              </a:rPr>
              <a:t>Nashville, TN</a:t>
            </a:r>
          </a:p>
        </p:txBody>
      </p:sp>
      <p:pic>
        <p:nvPicPr>
          <p:cNvPr id="2" name="Picture 1"/>
          <p:cNvPicPr>
            <a:picLocks noChangeAspect="1"/>
          </p:cNvPicPr>
          <p:nvPr/>
        </p:nvPicPr>
        <p:blipFill>
          <a:blip r:embed="rId2"/>
          <a:stretch>
            <a:fillRect/>
          </a:stretch>
        </p:blipFill>
        <p:spPr>
          <a:xfrm>
            <a:off x="4822826" y="762000"/>
            <a:ext cx="5387975" cy="5091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1225</TotalTime>
  <Words>493</Words>
  <Application>Microsoft Office PowerPoint</Application>
  <PresentationFormat>Widescreen</PresentationFormat>
  <Paragraphs>60</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First Sunday after Christmas Day Year A</vt:lpstr>
      <vt:lpstr>Tuesday of Holy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57</cp:revision>
  <dcterms:created xsi:type="dcterms:W3CDTF">2016-08-31T16:46:43Z</dcterms:created>
  <dcterms:modified xsi:type="dcterms:W3CDTF">2022-10-22T18:47:02Z</dcterms:modified>
</cp:coreProperties>
</file>