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5" roundtripDataSignature="AMtx7miOgYcL4g9jRg725c77vv1E+FT2y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35E3BA-BF01-4E54-B5E2-7EF4276BC619}" v="2" dt="2024-03-28T13:20:57.4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customschemas.google.com/relationships/presentationmetadata" Target="metadata"/><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Lew" clId="Web-{8A35E3BA-BF01-4E54-B5E2-7EF4276BC619}"/>
    <pc:docChg chg="modSld">
      <pc:chgData name="Charlotte Lew" userId="" providerId="" clId="Web-{8A35E3BA-BF01-4E54-B5E2-7EF4276BC619}" dt="2024-03-28T13:20:57.455" v="1" actId="20577"/>
      <pc:docMkLst>
        <pc:docMk/>
      </pc:docMkLst>
      <pc:sldChg chg="modSp">
        <pc:chgData name="Charlotte Lew" userId="" providerId="" clId="Web-{8A35E3BA-BF01-4E54-B5E2-7EF4276BC619}" dt="2024-03-28T13:20:57.455" v="1" actId="20577"/>
        <pc:sldMkLst>
          <pc:docMk/>
          <pc:sldMk cId="0" sldId="256"/>
        </pc:sldMkLst>
        <pc:spChg chg="mod">
          <ac:chgData name="Charlotte Lew" userId="" providerId="" clId="Web-{8A35E3BA-BF01-4E54-B5E2-7EF4276BC619}" dt="2024-03-28T13:20:57.455" v="1" actId="20577"/>
          <ac:spMkLst>
            <pc:docMk/>
            <pc:sldMk cId="0" sldId="256"/>
            <ac:spMk id="89"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4" name="Google Shape;244;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 name="Google Shape;250;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 name="Google Shape;12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1"/>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1"/>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chemeClr val="lt1"/>
              </a:buClr>
              <a:buSzPts val="3200"/>
              <a:buNone/>
              <a:defRPr>
                <a:solidFill>
                  <a:schemeClr val="lt1"/>
                </a:solidFill>
              </a:defRPr>
            </a:lvl1pPr>
            <a:lvl2pPr lvl="1" algn="ctr">
              <a:spcBef>
                <a:spcPts val="560"/>
              </a:spcBef>
              <a:spcAft>
                <a:spcPts val="0"/>
              </a:spcAft>
              <a:buClr>
                <a:schemeClr val="lt1"/>
              </a:buClr>
              <a:buSzPts val="2800"/>
              <a:buNone/>
              <a:defRPr>
                <a:solidFill>
                  <a:schemeClr val="lt1"/>
                </a:solidFill>
              </a:defRPr>
            </a:lvl2pPr>
            <a:lvl3pPr lvl="2" algn="ctr">
              <a:spcBef>
                <a:spcPts val="480"/>
              </a:spcBef>
              <a:spcAft>
                <a:spcPts val="0"/>
              </a:spcAft>
              <a:buClr>
                <a:schemeClr val="lt1"/>
              </a:buClr>
              <a:buSzPts val="2400"/>
              <a:buNone/>
              <a:defRPr>
                <a:solidFill>
                  <a:schemeClr val="lt1"/>
                </a:solidFill>
              </a:defRPr>
            </a:lvl3pPr>
            <a:lvl4pPr lvl="3" algn="ctr">
              <a:spcBef>
                <a:spcPts val="400"/>
              </a:spcBef>
              <a:spcAft>
                <a:spcPts val="0"/>
              </a:spcAft>
              <a:buClr>
                <a:schemeClr val="lt1"/>
              </a:buClr>
              <a:buSzPts val="2000"/>
              <a:buNone/>
              <a:defRPr>
                <a:solidFill>
                  <a:schemeClr val="lt1"/>
                </a:solidFill>
              </a:defRPr>
            </a:lvl4pPr>
            <a:lvl5pPr lvl="4" algn="ctr">
              <a:spcBef>
                <a:spcPts val="400"/>
              </a:spcBef>
              <a:spcAft>
                <a:spcPts val="0"/>
              </a:spcAft>
              <a:buClr>
                <a:schemeClr val="lt1"/>
              </a:buClr>
              <a:buSzPts val="2000"/>
              <a:buNone/>
              <a:defRPr>
                <a:solidFill>
                  <a:schemeClr val="lt1"/>
                </a:solidFill>
              </a:defRPr>
            </a:lvl5pPr>
            <a:lvl6pPr lvl="5" algn="ctr">
              <a:spcBef>
                <a:spcPts val="400"/>
              </a:spcBef>
              <a:spcAft>
                <a:spcPts val="0"/>
              </a:spcAft>
              <a:buClr>
                <a:schemeClr val="lt1"/>
              </a:buClr>
              <a:buSzPts val="2000"/>
              <a:buNone/>
              <a:defRPr>
                <a:solidFill>
                  <a:schemeClr val="lt1"/>
                </a:solidFill>
              </a:defRPr>
            </a:lvl6pPr>
            <a:lvl7pPr lvl="6" algn="ctr">
              <a:spcBef>
                <a:spcPts val="400"/>
              </a:spcBef>
              <a:spcAft>
                <a:spcPts val="0"/>
              </a:spcAft>
              <a:buClr>
                <a:schemeClr val="lt1"/>
              </a:buClr>
              <a:buSzPts val="2000"/>
              <a:buNone/>
              <a:defRPr>
                <a:solidFill>
                  <a:schemeClr val="lt1"/>
                </a:solidFill>
              </a:defRPr>
            </a:lvl7pPr>
            <a:lvl8pPr lvl="7" algn="ctr">
              <a:spcBef>
                <a:spcPts val="400"/>
              </a:spcBef>
              <a:spcAft>
                <a:spcPts val="0"/>
              </a:spcAft>
              <a:buClr>
                <a:schemeClr val="lt1"/>
              </a:buClr>
              <a:buSzPts val="2000"/>
              <a:buNone/>
              <a:defRPr>
                <a:solidFill>
                  <a:schemeClr val="lt1"/>
                </a:solidFill>
              </a:defRPr>
            </a:lvl8pPr>
            <a:lvl9pPr lvl="8" algn="ctr">
              <a:spcBef>
                <a:spcPts val="400"/>
              </a:spcBef>
              <a:spcAft>
                <a:spcPts val="0"/>
              </a:spcAft>
              <a:buClr>
                <a:schemeClr val="lt1"/>
              </a:buClr>
              <a:buSzPts val="2000"/>
              <a:buNone/>
              <a:defRPr>
                <a:solidFill>
                  <a:schemeClr val="lt1"/>
                </a:solidFill>
              </a:defRPr>
            </a:lvl9pPr>
          </a:lstStyle>
          <a:p>
            <a:endParaRPr/>
          </a:p>
        </p:txBody>
      </p:sp>
      <p:sp>
        <p:nvSpPr>
          <p:cNvPr id="18" name="Google Shape;18;p3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0"/>
          <p:cNvSpPr txBox="1">
            <a:spLocks noGrp="1"/>
          </p:cNvSpPr>
          <p:nvPr>
            <p:ph type="body" idx="1"/>
          </p:nvPr>
        </p:nvSpPr>
        <p:spPr>
          <a:xfrm rot="5400000">
            <a:off x="3833019" y="-1623218"/>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75" name="Google Shape;75;p4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1"/>
          <p:cNvSpPr txBox="1">
            <a:spLocks noGrp="1"/>
          </p:cNvSpPr>
          <p:nvPr>
            <p:ph type="title"/>
          </p:nvPr>
        </p:nvSpPr>
        <p:spPr>
          <a:xfrm rot="5400000">
            <a:off x="7285038" y="1828802"/>
            <a:ext cx="5851525"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1"/>
          <p:cNvSpPr txBox="1">
            <a:spLocks noGrp="1"/>
          </p:cNvSpPr>
          <p:nvPr>
            <p:ph type="body" idx="1"/>
          </p:nvPr>
        </p:nvSpPr>
        <p:spPr>
          <a:xfrm rot="5400000">
            <a:off x="1697038" y="-812799"/>
            <a:ext cx="5851525"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81" name="Google Shape;81;p4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3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3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3"/>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28" name="Google Shape;28;p3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4"/>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lt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4"/>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chemeClr val="lt1"/>
              </a:buClr>
              <a:buSzPts val="2000"/>
              <a:buNone/>
              <a:defRPr sz="2000">
                <a:solidFill>
                  <a:schemeClr val="lt1"/>
                </a:solidFill>
              </a:defRPr>
            </a:lvl1pPr>
            <a:lvl2pPr marL="914400" lvl="1" indent="-228600" algn="l">
              <a:spcBef>
                <a:spcPts val="360"/>
              </a:spcBef>
              <a:spcAft>
                <a:spcPts val="0"/>
              </a:spcAft>
              <a:buClr>
                <a:schemeClr val="lt1"/>
              </a:buClr>
              <a:buSzPts val="1800"/>
              <a:buNone/>
              <a:defRPr sz="1800">
                <a:solidFill>
                  <a:schemeClr val="lt1"/>
                </a:solidFill>
              </a:defRPr>
            </a:lvl2pPr>
            <a:lvl3pPr marL="1371600" lvl="2" indent="-228600" algn="l">
              <a:spcBef>
                <a:spcPts val="32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80"/>
              </a:spcBef>
              <a:spcAft>
                <a:spcPts val="0"/>
              </a:spcAft>
              <a:buClr>
                <a:schemeClr val="lt1"/>
              </a:buClr>
              <a:buSzPts val="1400"/>
              <a:buNone/>
              <a:defRPr sz="1400">
                <a:solidFill>
                  <a:schemeClr val="lt1"/>
                </a:solidFill>
              </a:defRPr>
            </a:lvl5pPr>
            <a:lvl6pPr marL="2743200" lvl="5" indent="-228600" algn="l">
              <a:spcBef>
                <a:spcPts val="280"/>
              </a:spcBef>
              <a:spcAft>
                <a:spcPts val="0"/>
              </a:spcAft>
              <a:buClr>
                <a:schemeClr val="lt1"/>
              </a:buClr>
              <a:buSzPts val="1400"/>
              <a:buNone/>
              <a:defRPr sz="1400">
                <a:solidFill>
                  <a:schemeClr val="lt1"/>
                </a:solidFill>
              </a:defRPr>
            </a:lvl6pPr>
            <a:lvl7pPr marL="3200400" lvl="6" indent="-228600" algn="l">
              <a:spcBef>
                <a:spcPts val="280"/>
              </a:spcBef>
              <a:spcAft>
                <a:spcPts val="0"/>
              </a:spcAft>
              <a:buClr>
                <a:schemeClr val="lt1"/>
              </a:buClr>
              <a:buSzPts val="1400"/>
              <a:buNone/>
              <a:defRPr sz="1400">
                <a:solidFill>
                  <a:schemeClr val="lt1"/>
                </a:solidFill>
              </a:defRPr>
            </a:lvl7pPr>
            <a:lvl8pPr marL="3657600" lvl="7" indent="-228600" algn="l">
              <a:spcBef>
                <a:spcPts val="280"/>
              </a:spcBef>
              <a:spcAft>
                <a:spcPts val="0"/>
              </a:spcAft>
              <a:buClr>
                <a:schemeClr val="lt1"/>
              </a:buClr>
              <a:buSzPts val="1400"/>
              <a:buNone/>
              <a:defRPr sz="1400">
                <a:solidFill>
                  <a:schemeClr val="lt1"/>
                </a:solidFill>
              </a:defRPr>
            </a:lvl8pPr>
            <a:lvl9pPr marL="4114800" lvl="8" indent="-228600" algn="l">
              <a:spcBef>
                <a:spcPts val="280"/>
              </a:spcBef>
              <a:spcAft>
                <a:spcPts val="0"/>
              </a:spcAft>
              <a:buClr>
                <a:schemeClr val="lt1"/>
              </a:buClr>
              <a:buSzPts val="1400"/>
              <a:buNone/>
              <a:defRPr sz="1400">
                <a:solidFill>
                  <a:schemeClr val="lt1"/>
                </a:solidFill>
              </a:defRPr>
            </a:lvl9pPr>
          </a:lstStyle>
          <a:p>
            <a:endParaRPr/>
          </a:p>
        </p:txBody>
      </p:sp>
      <p:sp>
        <p:nvSpPr>
          <p:cNvPr id="34" name="Google Shape;34;p3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5"/>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lt1"/>
              </a:buClr>
              <a:buSzPts val="2800"/>
              <a:buChar char="•"/>
              <a:defRPr sz="2800"/>
            </a:lvl1pPr>
            <a:lvl2pPr marL="914400" lvl="1" indent="-381000" algn="l">
              <a:spcBef>
                <a:spcPts val="480"/>
              </a:spcBef>
              <a:spcAft>
                <a:spcPts val="0"/>
              </a:spcAft>
              <a:buClr>
                <a:schemeClr val="lt1"/>
              </a:buClr>
              <a:buSzPts val="2400"/>
              <a:buChar char="–"/>
              <a:defRPr sz="2400"/>
            </a:lvl2pPr>
            <a:lvl3pPr marL="1371600" lvl="2" indent="-355600" algn="l">
              <a:spcBef>
                <a:spcPts val="400"/>
              </a:spcBef>
              <a:spcAft>
                <a:spcPts val="0"/>
              </a:spcAft>
              <a:buClr>
                <a:schemeClr val="lt1"/>
              </a:buClr>
              <a:buSzPts val="2000"/>
              <a:buChar char="•"/>
              <a:defRPr sz="2000"/>
            </a:lvl3pPr>
            <a:lvl4pPr marL="1828800" lvl="3" indent="-342900" algn="l">
              <a:spcBef>
                <a:spcPts val="360"/>
              </a:spcBef>
              <a:spcAft>
                <a:spcPts val="0"/>
              </a:spcAft>
              <a:buClr>
                <a:schemeClr val="lt1"/>
              </a:buClr>
              <a:buSzPts val="1800"/>
              <a:buChar char="–"/>
              <a:defRPr sz="1800"/>
            </a:lvl4pPr>
            <a:lvl5pPr marL="2286000" lvl="4" indent="-342900" algn="l">
              <a:spcBef>
                <a:spcPts val="360"/>
              </a:spcBef>
              <a:spcAft>
                <a:spcPts val="0"/>
              </a:spcAft>
              <a:buClr>
                <a:schemeClr val="lt1"/>
              </a:buClr>
              <a:buSzPts val="1800"/>
              <a:buChar char="»"/>
              <a:defRPr sz="1800"/>
            </a:lvl5pPr>
            <a:lvl6pPr marL="2743200" lvl="5" indent="-342900" algn="l">
              <a:spcBef>
                <a:spcPts val="360"/>
              </a:spcBef>
              <a:spcAft>
                <a:spcPts val="0"/>
              </a:spcAft>
              <a:buClr>
                <a:schemeClr val="lt1"/>
              </a:buClr>
              <a:buSzPts val="1800"/>
              <a:buChar char="•"/>
              <a:defRPr sz="1800"/>
            </a:lvl6pPr>
            <a:lvl7pPr marL="3200400" lvl="6" indent="-342900" algn="l">
              <a:spcBef>
                <a:spcPts val="360"/>
              </a:spcBef>
              <a:spcAft>
                <a:spcPts val="0"/>
              </a:spcAft>
              <a:buClr>
                <a:schemeClr val="lt1"/>
              </a:buClr>
              <a:buSzPts val="1800"/>
              <a:buChar char="•"/>
              <a:defRPr sz="1800"/>
            </a:lvl7pPr>
            <a:lvl8pPr marL="3657600" lvl="7" indent="-342900" algn="l">
              <a:spcBef>
                <a:spcPts val="360"/>
              </a:spcBef>
              <a:spcAft>
                <a:spcPts val="0"/>
              </a:spcAft>
              <a:buClr>
                <a:schemeClr val="lt1"/>
              </a:buClr>
              <a:buSzPts val="1800"/>
              <a:buChar char="•"/>
              <a:defRPr sz="1800"/>
            </a:lvl8pPr>
            <a:lvl9pPr marL="4114800" lvl="8" indent="-342900" algn="l">
              <a:spcBef>
                <a:spcPts val="360"/>
              </a:spcBef>
              <a:spcAft>
                <a:spcPts val="0"/>
              </a:spcAft>
              <a:buClr>
                <a:schemeClr val="lt1"/>
              </a:buClr>
              <a:buSzPts val="1800"/>
              <a:buChar char="•"/>
              <a:defRPr sz="1800"/>
            </a:lvl9pPr>
          </a:lstStyle>
          <a:p>
            <a:endParaRPr/>
          </a:p>
        </p:txBody>
      </p:sp>
      <p:sp>
        <p:nvSpPr>
          <p:cNvPr id="40" name="Google Shape;40;p35"/>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lt1"/>
              </a:buClr>
              <a:buSzPts val="2800"/>
              <a:buChar char="•"/>
              <a:defRPr sz="2800"/>
            </a:lvl1pPr>
            <a:lvl2pPr marL="914400" lvl="1" indent="-381000" algn="l">
              <a:spcBef>
                <a:spcPts val="480"/>
              </a:spcBef>
              <a:spcAft>
                <a:spcPts val="0"/>
              </a:spcAft>
              <a:buClr>
                <a:schemeClr val="lt1"/>
              </a:buClr>
              <a:buSzPts val="2400"/>
              <a:buChar char="–"/>
              <a:defRPr sz="2400"/>
            </a:lvl2pPr>
            <a:lvl3pPr marL="1371600" lvl="2" indent="-355600" algn="l">
              <a:spcBef>
                <a:spcPts val="400"/>
              </a:spcBef>
              <a:spcAft>
                <a:spcPts val="0"/>
              </a:spcAft>
              <a:buClr>
                <a:schemeClr val="lt1"/>
              </a:buClr>
              <a:buSzPts val="2000"/>
              <a:buChar char="•"/>
              <a:defRPr sz="2000"/>
            </a:lvl3pPr>
            <a:lvl4pPr marL="1828800" lvl="3" indent="-342900" algn="l">
              <a:spcBef>
                <a:spcPts val="360"/>
              </a:spcBef>
              <a:spcAft>
                <a:spcPts val="0"/>
              </a:spcAft>
              <a:buClr>
                <a:schemeClr val="lt1"/>
              </a:buClr>
              <a:buSzPts val="1800"/>
              <a:buChar char="–"/>
              <a:defRPr sz="1800"/>
            </a:lvl4pPr>
            <a:lvl5pPr marL="2286000" lvl="4" indent="-342900" algn="l">
              <a:spcBef>
                <a:spcPts val="360"/>
              </a:spcBef>
              <a:spcAft>
                <a:spcPts val="0"/>
              </a:spcAft>
              <a:buClr>
                <a:schemeClr val="lt1"/>
              </a:buClr>
              <a:buSzPts val="1800"/>
              <a:buChar char="»"/>
              <a:defRPr sz="1800"/>
            </a:lvl5pPr>
            <a:lvl6pPr marL="2743200" lvl="5" indent="-342900" algn="l">
              <a:spcBef>
                <a:spcPts val="360"/>
              </a:spcBef>
              <a:spcAft>
                <a:spcPts val="0"/>
              </a:spcAft>
              <a:buClr>
                <a:schemeClr val="lt1"/>
              </a:buClr>
              <a:buSzPts val="1800"/>
              <a:buChar char="•"/>
              <a:defRPr sz="1800"/>
            </a:lvl6pPr>
            <a:lvl7pPr marL="3200400" lvl="6" indent="-342900" algn="l">
              <a:spcBef>
                <a:spcPts val="360"/>
              </a:spcBef>
              <a:spcAft>
                <a:spcPts val="0"/>
              </a:spcAft>
              <a:buClr>
                <a:schemeClr val="lt1"/>
              </a:buClr>
              <a:buSzPts val="1800"/>
              <a:buChar char="•"/>
              <a:defRPr sz="1800"/>
            </a:lvl7pPr>
            <a:lvl8pPr marL="3657600" lvl="7" indent="-342900" algn="l">
              <a:spcBef>
                <a:spcPts val="360"/>
              </a:spcBef>
              <a:spcAft>
                <a:spcPts val="0"/>
              </a:spcAft>
              <a:buClr>
                <a:schemeClr val="lt1"/>
              </a:buClr>
              <a:buSzPts val="1800"/>
              <a:buChar char="•"/>
              <a:defRPr sz="1800"/>
            </a:lvl8pPr>
            <a:lvl9pPr marL="4114800" lvl="8" indent="-342900" algn="l">
              <a:spcBef>
                <a:spcPts val="360"/>
              </a:spcBef>
              <a:spcAft>
                <a:spcPts val="0"/>
              </a:spcAft>
              <a:buClr>
                <a:schemeClr val="lt1"/>
              </a:buClr>
              <a:buSzPts val="1800"/>
              <a:buChar char="•"/>
              <a:defRPr sz="1800"/>
            </a:lvl9pPr>
          </a:lstStyle>
          <a:p>
            <a:endParaRPr/>
          </a:p>
        </p:txBody>
      </p:sp>
      <p:sp>
        <p:nvSpPr>
          <p:cNvPr id="41" name="Google Shape;41;p3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6"/>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lt1"/>
              </a:buClr>
              <a:buSzPts val="2400"/>
              <a:buNone/>
              <a:defRPr sz="2400" b="1"/>
            </a:lvl1pPr>
            <a:lvl2pPr marL="914400" lvl="1" indent="-228600" algn="l">
              <a:spcBef>
                <a:spcPts val="400"/>
              </a:spcBef>
              <a:spcAft>
                <a:spcPts val="0"/>
              </a:spcAft>
              <a:buClr>
                <a:schemeClr val="lt1"/>
              </a:buClr>
              <a:buSzPts val="2000"/>
              <a:buNone/>
              <a:defRPr sz="2000" b="1"/>
            </a:lvl2pPr>
            <a:lvl3pPr marL="1371600" lvl="2" indent="-228600" algn="l">
              <a:spcBef>
                <a:spcPts val="360"/>
              </a:spcBef>
              <a:spcAft>
                <a:spcPts val="0"/>
              </a:spcAft>
              <a:buClr>
                <a:schemeClr val="lt1"/>
              </a:buClr>
              <a:buSzPts val="1800"/>
              <a:buNone/>
              <a:defRPr sz="1800" b="1"/>
            </a:lvl3pPr>
            <a:lvl4pPr marL="1828800" lvl="3" indent="-228600" algn="l">
              <a:spcBef>
                <a:spcPts val="320"/>
              </a:spcBef>
              <a:spcAft>
                <a:spcPts val="0"/>
              </a:spcAft>
              <a:buClr>
                <a:schemeClr val="lt1"/>
              </a:buClr>
              <a:buSzPts val="1600"/>
              <a:buNone/>
              <a:defRPr sz="1600" b="1"/>
            </a:lvl4pPr>
            <a:lvl5pPr marL="2286000" lvl="4" indent="-228600" algn="l">
              <a:spcBef>
                <a:spcPts val="320"/>
              </a:spcBef>
              <a:spcAft>
                <a:spcPts val="0"/>
              </a:spcAft>
              <a:buClr>
                <a:schemeClr val="lt1"/>
              </a:buClr>
              <a:buSzPts val="1600"/>
              <a:buNone/>
              <a:defRPr sz="1600" b="1"/>
            </a:lvl5pPr>
            <a:lvl6pPr marL="2743200" lvl="5" indent="-228600" algn="l">
              <a:spcBef>
                <a:spcPts val="320"/>
              </a:spcBef>
              <a:spcAft>
                <a:spcPts val="0"/>
              </a:spcAft>
              <a:buClr>
                <a:schemeClr val="lt1"/>
              </a:buClr>
              <a:buSzPts val="1600"/>
              <a:buNone/>
              <a:defRPr sz="1600" b="1"/>
            </a:lvl6pPr>
            <a:lvl7pPr marL="3200400" lvl="6" indent="-228600" algn="l">
              <a:spcBef>
                <a:spcPts val="320"/>
              </a:spcBef>
              <a:spcAft>
                <a:spcPts val="0"/>
              </a:spcAft>
              <a:buClr>
                <a:schemeClr val="lt1"/>
              </a:buClr>
              <a:buSzPts val="1600"/>
              <a:buNone/>
              <a:defRPr sz="1600" b="1"/>
            </a:lvl7pPr>
            <a:lvl8pPr marL="3657600" lvl="7" indent="-228600" algn="l">
              <a:spcBef>
                <a:spcPts val="320"/>
              </a:spcBef>
              <a:spcAft>
                <a:spcPts val="0"/>
              </a:spcAft>
              <a:buClr>
                <a:schemeClr val="lt1"/>
              </a:buClr>
              <a:buSzPts val="1600"/>
              <a:buNone/>
              <a:defRPr sz="1600" b="1"/>
            </a:lvl8pPr>
            <a:lvl9pPr marL="4114800" lvl="8" indent="-228600" algn="l">
              <a:spcBef>
                <a:spcPts val="320"/>
              </a:spcBef>
              <a:spcAft>
                <a:spcPts val="0"/>
              </a:spcAft>
              <a:buClr>
                <a:schemeClr val="lt1"/>
              </a:buClr>
              <a:buSzPts val="1600"/>
              <a:buNone/>
              <a:defRPr sz="1600" b="1"/>
            </a:lvl9pPr>
          </a:lstStyle>
          <a:p>
            <a:endParaRPr/>
          </a:p>
        </p:txBody>
      </p:sp>
      <p:sp>
        <p:nvSpPr>
          <p:cNvPr id="47" name="Google Shape;47;p36"/>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lt1"/>
              </a:buClr>
              <a:buSzPts val="2400"/>
              <a:buChar char="•"/>
              <a:defRPr sz="2400"/>
            </a:lvl1pPr>
            <a:lvl2pPr marL="914400" lvl="1" indent="-355600" algn="l">
              <a:spcBef>
                <a:spcPts val="400"/>
              </a:spcBef>
              <a:spcAft>
                <a:spcPts val="0"/>
              </a:spcAft>
              <a:buClr>
                <a:schemeClr val="lt1"/>
              </a:buClr>
              <a:buSzPts val="2000"/>
              <a:buChar char="–"/>
              <a:defRPr sz="2000"/>
            </a:lvl2pPr>
            <a:lvl3pPr marL="1371600" lvl="2" indent="-342900" algn="l">
              <a:spcBef>
                <a:spcPts val="360"/>
              </a:spcBef>
              <a:spcAft>
                <a:spcPts val="0"/>
              </a:spcAft>
              <a:buClr>
                <a:schemeClr val="lt1"/>
              </a:buClr>
              <a:buSzPts val="1800"/>
              <a:buChar char="•"/>
              <a:defRPr sz="1800"/>
            </a:lvl3pPr>
            <a:lvl4pPr marL="1828800" lvl="3" indent="-330200" algn="l">
              <a:spcBef>
                <a:spcPts val="320"/>
              </a:spcBef>
              <a:spcAft>
                <a:spcPts val="0"/>
              </a:spcAft>
              <a:buClr>
                <a:schemeClr val="lt1"/>
              </a:buClr>
              <a:buSzPts val="1600"/>
              <a:buChar char="–"/>
              <a:defRPr sz="1600"/>
            </a:lvl4pPr>
            <a:lvl5pPr marL="2286000" lvl="4" indent="-330200" algn="l">
              <a:spcBef>
                <a:spcPts val="320"/>
              </a:spcBef>
              <a:spcAft>
                <a:spcPts val="0"/>
              </a:spcAft>
              <a:buClr>
                <a:schemeClr val="lt1"/>
              </a:buClr>
              <a:buSzPts val="1600"/>
              <a:buChar char="»"/>
              <a:defRPr sz="1600"/>
            </a:lvl5pPr>
            <a:lvl6pPr marL="2743200" lvl="5" indent="-330200" algn="l">
              <a:spcBef>
                <a:spcPts val="320"/>
              </a:spcBef>
              <a:spcAft>
                <a:spcPts val="0"/>
              </a:spcAft>
              <a:buClr>
                <a:schemeClr val="lt1"/>
              </a:buClr>
              <a:buSzPts val="1600"/>
              <a:buChar char="•"/>
              <a:defRPr sz="1600"/>
            </a:lvl6pPr>
            <a:lvl7pPr marL="3200400" lvl="6" indent="-330200" algn="l">
              <a:spcBef>
                <a:spcPts val="320"/>
              </a:spcBef>
              <a:spcAft>
                <a:spcPts val="0"/>
              </a:spcAft>
              <a:buClr>
                <a:schemeClr val="lt1"/>
              </a:buClr>
              <a:buSzPts val="1600"/>
              <a:buChar char="•"/>
              <a:defRPr sz="1600"/>
            </a:lvl7pPr>
            <a:lvl8pPr marL="3657600" lvl="7" indent="-330200" algn="l">
              <a:spcBef>
                <a:spcPts val="320"/>
              </a:spcBef>
              <a:spcAft>
                <a:spcPts val="0"/>
              </a:spcAft>
              <a:buClr>
                <a:schemeClr val="lt1"/>
              </a:buClr>
              <a:buSzPts val="1600"/>
              <a:buChar char="•"/>
              <a:defRPr sz="1600"/>
            </a:lvl8pPr>
            <a:lvl9pPr marL="4114800" lvl="8" indent="-330200" algn="l">
              <a:spcBef>
                <a:spcPts val="320"/>
              </a:spcBef>
              <a:spcAft>
                <a:spcPts val="0"/>
              </a:spcAft>
              <a:buClr>
                <a:schemeClr val="lt1"/>
              </a:buClr>
              <a:buSzPts val="1600"/>
              <a:buChar char="•"/>
              <a:defRPr sz="1600"/>
            </a:lvl9pPr>
          </a:lstStyle>
          <a:p>
            <a:endParaRPr/>
          </a:p>
        </p:txBody>
      </p:sp>
      <p:sp>
        <p:nvSpPr>
          <p:cNvPr id="48" name="Google Shape;48;p36"/>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lt1"/>
              </a:buClr>
              <a:buSzPts val="2400"/>
              <a:buNone/>
              <a:defRPr sz="2400" b="1"/>
            </a:lvl1pPr>
            <a:lvl2pPr marL="914400" lvl="1" indent="-228600" algn="l">
              <a:spcBef>
                <a:spcPts val="400"/>
              </a:spcBef>
              <a:spcAft>
                <a:spcPts val="0"/>
              </a:spcAft>
              <a:buClr>
                <a:schemeClr val="lt1"/>
              </a:buClr>
              <a:buSzPts val="2000"/>
              <a:buNone/>
              <a:defRPr sz="2000" b="1"/>
            </a:lvl2pPr>
            <a:lvl3pPr marL="1371600" lvl="2" indent="-228600" algn="l">
              <a:spcBef>
                <a:spcPts val="360"/>
              </a:spcBef>
              <a:spcAft>
                <a:spcPts val="0"/>
              </a:spcAft>
              <a:buClr>
                <a:schemeClr val="lt1"/>
              </a:buClr>
              <a:buSzPts val="1800"/>
              <a:buNone/>
              <a:defRPr sz="1800" b="1"/>
            </a:lvl3pPr>
            <a:lvl4pPr marL="1828800" lvl="3" indent="-228600" algn="l">
              <a:spcBef>
                <a:spcPts val="320"/>
              </a:spcBef>
              <a:spcAft>
                <a:spcPts val="0"/>
              </a:spcAft>
              <a:buClr>
                <a:schemeClr val="lt1"/>
              </a:buClr>
              <a:buSzPts val="1600"/>
              <a:buNone/>
              <a:defRPr sz="1600" b="1"/>
            </a:lvl4pPr>
            <a:lvl5pPr marL="2286000" lvl="4" indent="-228600" algn="l">
              <a:spcBef>
                <a:spcPts val="320"/>
              </a:spcBef>
              <a:spcAft>
                <a:spcPts val="0"/>
              </a:spcAft>
              <a:buClr>
                <a:schemeClr val="lt1"/>
              </a:buClr>
              <a:buSzPts val="1600"/>
              <a:buNone/>
              <a:defRPr sz="1600" b="1"/>
            </a:lvl5pPr>
            <a:lvl6pPr marL="2743200" lvl="5" indent="-228600" algn="l">
              <a:spcBef>
                <a:spcPts val="320"/>
              </a:spcBef>
              <a:spcAft>
                <a:spcPts val="0"/>
              </a:spcAft>
              <a:buClr>
                <a:schemeClr val="lt1"/>
              </a:buClr>
              <a:buSzPts val="1600"/>
              <a:buNone/>
              <a:defRPr sz="1600" b="1"/>
            </a:lvl6pPr>
            <a:lvl7pPr marL="3200400" lvl="6" indent="-228600" algn="l">
              <a:spcBef>
                <a:spcPts val="320"/>
              </a:spcBef>
              <a:spcAft>
                <a:spcPts val="0"/>
              </a:spcAft>
              <a:buClr>
                <a:schemeClr val="lt1"/>
              </a:buClr>
              <a:buSzPts val="1600"/>
              <a:buNone/>
              <a:defRPr sz="1600" b="1"/>
            </a:lvl7pPr>
            <a:lvl8pPr marL="3657600" lvl="7" indent="-228600" algn="l">
              <a:spcBef>
                <a:spcPts val="320"/>
              </a:spcBef>
              <a:spcAft>
                <a:spcPts val="0"/>
              </a:spcAft>
              <a:buClr>
                <a:schemeClr val="lt1"/>
              </a:buClr>
              <a:buSzPts val="1600"/>
              <a:buNone/>
              <a:defRPr sz="1600" b="1"/>
            </a:lvl8pPr>
            <a:lvl9pPr marL="4114800" lvl="8" indent="-228600" algn="l">
              <a:spcBef>
                <a:spcPts val="320"/>
              </a:spcBef>
              <a:spcAft>
                <a:spcPts val="0"/>
              </a:spcAft>
              <a:buClr>
                <a:schemeClr val="lt1"/>
              </a:buClr>
              <a:buSzPts val="1600"/>
              <a:buNone/>
              <a:defRPr sz="1600" b="1"/>
            </a:lvl9pPr>
          </a:lstStyle>
          <a:p>
            <a:endParaRPr/>
          </a:p>
        </p:txBody>
      </p:sp>
      <p:sp>
        <p:nvSpPr>
          <p:cNvPr id="49" name="Google Shape;49;p36"/>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lt1"/>
              </a:buClr>
              <a:buSzPts val="2400"/>
              <a:buChar char="•"/>
              <a:defRPr sz="2400"/>
            </a:lvl1pPr>
            <a:lvl2pPr marL="914400" lvl="1" indent="-355600" algn="l">
              <a:spcBef>
                <a:spcPts val="400"/>
              </a:spcBef>
              <a:spcAft>
                <a:spcPts val="0"/>
              </a:spcAft>
              <a:buClr>
                <a:schemeClr val="lt1"/>
              </a:buClr>
              <a:buSzPts val="2000"/>
              <a:buChar char="–"/>
              <a:defRPr sz="2000"/>
            </a:lvl2pPr>
            <a:lvl3pPr marL="1371600" lvl="2" indent="-342900" algn="l">
              <a:spcBef>
                <a:spcPts val="360"/>
              </a:spcBef>
              <a:spcAft>
                <a:spcPts val="0"/>
              </a:spcAft>
              <a:buClr>
                <a:schemeClr val="lt1"/>
              </a:buClr>
              <a:buSzPts val="1800"/>
              <a:buChar char="•"/>
              <a:defRPr sz="1800"/>
            </a:lvl3pPr>
            <a:lvl4pPr marL="1828800" lvl="3" indent="-330200" algn="l">
              <a:spcBef>
                <a:spcPts val="320"/>
              </a:spcBef>
              <a:spcAft>
                <a:spcPts val="0"/>
              </a:spcAft>
              <a:buClr>
                <a:schemeClr val="lt1"/>
              </a:buClr>
              <a:buSzPts val="1600"/>
              <a:buChar char="–"/>
              <a:defRPr sz="1600"/>
            </a:lvl4pPr>
            <a:lvl5pPr marL="2286000" lvl="4" indent="-330200" algn="l">
              <a:spcBef>
                <a:spcPts val="320"/>
              </a:spcBef>
              <a:spcAft>
                <a:spcPts val="0"/>
              </a:spcAft>
              <a:buClr>
                <a:schemeClr val="lt1"/>
              </a:buClr>
              <a:buSzPts val="1600"/>
              <a:buChar char="»"/>
              <a:defRPr sz="1600"/>
            </a:lvl5pPr>
            <a:lvl6pPr marL="2743200" lvl="5" indent="-330200" algn="l">
              <a:spcBef>
                <a:spcPts val="320"/>
              </a:spcBef>
              <a:spcAft>
                <a:spcPts val="0"/>
              </a:spcAft>
              <a:buClr>
                <a:schemeClr val="lt1"/>
              </a:buClr>
              <a:buSzPts val="1600"/>
              <a:buChar char="•"/>
              <a:defRPr sz="1600"/>
            </a:lvl6pPr>
            <a:lvl7pPr marL="3200400" lvl="6" indent="-330200" algn="l">
              <a:spcBef>
                <a:spcPts val="320"/>
              </a:spcBef>
              <a:spcAft>
                <a:spcPts val="0"/>
              </a:spcAft>
              <a:buClr>
                <a:schemeClr val="lt1"/>
              </a:buClr>
              <a:buSzPts val="1600"/>
              <a:buChar char="•"/>
              <a:defRPr sz="1600"/>
            </a:lvl7pPr>
            <a:lvl8pPr marL="3657600" lvl="7" indent="-330200" algn="l">
              <a:spcBef>
                <a:spcPts val="320"/>
              </a:spcBef>
              <a:spcAft>
                <a:spcPts val="0"/>
              </a:spcAft>
              <a:buClr>
                <a:schemeClr val="lt1"/>
              </a:buClr>
              <a:buSzPts val="1600"/>
              <a:buChar char="•"/>
              <a:defRPr sz="1600"/>
            </a:lvl8pPr>
            <a:lvl9pPr marL="4114800" lvl="8" indent="-330200" algn="l">
              <a:spcBef>
                <a:spcPts val="320"/>
              </a:spcBef>
              <a:spcAft>
                <a:spcPts val="0"/>
              </a:spcAft>
              <a:buClr>
                <a:schemeClr val="lt1"/>
              </a:buClr>
              <a:buSzPts val="1600"/>
              <a:buChar char="•"/>
              <a:defRPr sz="1600"/>
            </a:lvl9pPr>
          </a:lstStyle>
          <a:p>
            <a:endParaRPr/>
          </a:p>
        </p:txBody>
      </p:sp>
      <p:sp>
        <p:nvSpPr>
          <p:cNvPr id="50" name="Google Shape;50;p3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8"/>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8"/>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lt1"/>
              </a:buClr>
              <a:buSzPts val="3200"/>
              <a:buChar char="•"/>
              <a:defRPr sz="3200"/>
            </a:lvl1pPr>
            <a:lvl2pPr marL="914400" lvl="1" indent="-406400" algn="l">
              <a:spcBef>
                <a:spcPts val="560"/>
              </a:spcBef>
              <a:spcAft>
                <a:spcPts val="0"/>
              </a:spcAft>
              <a:buClr>
                <a:schemeClr val="lt1"/>
              </a:buClr>
              <a:buSzPts val="2800"/>
              <a:buChar char="–"/>
              <a:defRPr sz="2800"/>
            </a:lvl2pPr>
            <a:lvl3pPr marL="1371600" lvl="2" indent="-381000" algn="l">
              <a:spcBef>
                <a:spcPts val="480"/>
              </a:spcBef>
              <a:spcAft>
                <a:spcPts val="0"/>
              </a:spcAft>
              <a:buClr>
                <a:schemeClr val="lt1"/>
              </a:buClr>
              <a:buSzPts val="2400"/>
              <a:buChar char="•"/>
              <a:defRPr sz="2400"/>
            </a:lvl3pPr>
            <a:lvl4pPr marL="1828800" lvl="3" indent="-355600" algn="l">
              <a:spcBef>
                <a:spcPts val="400"/>
              </a:spcBef>
              <a:spcAft>
                <a:spcPts val="0"/>
              </a:spcAft>
              <a:buClr>
                <a:schemeClr val="lt1"/>
              </a:buClr>
              <a:buSzPts val="2000"/>
              <a:buChar char="–"/>
              <a:defRPr sz="2000"/>
            </a:lvl4pPr>
            <a:lvl5pPr marL="2286000" lvl="4" indent="-355600" algn="l">
              <a:spcBef>
                <a:spcPts val="400"/>
              </a:spcBef>
              <a:spcAft>
                <a:spcPts val="0"/>
              </a:spcAft>
              <a:buClr>
                <a:schemeClr val="lt1"/>
              </a:buClr>
              <a:buSzPts val="2000"/>
              <a:buChar char="»"/>
              <a:defRPr sz="2000"/>
            </a:lvl5pPr>
            <a:lvl6pPr marL="2743200" lvl="5" indent="-355600" algn="l">
              <a:spcBef>
                <a:spcPts val="400"/>
              </a:spcBef>
              <a:spcAft>
                <a:spcPts val="0"/>
              </a:spcAft>
              <a:buClr>
                <a:schemeClr val="lt1"/>
              </a:buClr>
              <a:buSzPts val="2000"/>
              <a:buChar char="•"/>
              <a:defRPr sz="2000"/>
            </a:lvl6pPr>
            <a:lvl7pPr marL="3200400" lvl="6" indent="-355600" algn="l">
              <a:spcBef>
                <a:spcPts val="400"/>
              </a:spcBef>
              <a:spcAft>
                <a:spcPts val="0"/>
              </a:spcAft>
              <a:buClr>
                <a:schemeClr val="lt1"/>
              </a:buClr>
              <a:buSzPts val="2000"/>
              <a:buChar char="•"/>
              <a:defRPr sz="2000"/>
            </a:lvl7pPr>
            <a:lvl8pPr marL="3657600" lvl="7" indent="-355600" algn="l">
              <a:spcBef>
                <a:spcPts val="400"/>
              </a:spcBef>
              <a:spcAft>
                <a:spcPts val="0"/>
              </a:spcAft>
              <a:buClr>
                <a:schemeClr val="lt1"/>
              </a:buClr>
              <a:buSzPts val="2000"/>
              <a:buChar char="•"/>
              <a:defRPr sz="2000"/>
            </a:lvl8pPr>
            <a:lvl9pPr marL="4114800" lvl="8" indent="-355600" algn="l">
              <a:spcBef>
                <a:spcPts val="400"/>
              </a:spcBef>
              <a:spcAft>
                <a:spcPts val="0"/>
              </a:spcAft>
              <a:buClr>
                <a:schemeClr val="lt1"/>
              </a:buClr>
              <a:buSzPts val="2000"/>
              <a:buChar char="•"/>
              <a:defRPr sz="2000"/>
            </a:lvl9pPr>
          </a:lstStyle>
          <a:p>
            <a:endParaRPr/>
          </a:p>
        </p:txBody>
      </p:sp>
      <p:sp>
        <p:nvSpPr>
          <p:cNvPr id="61" name="Google Shape;61;p38"/>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lt1"/>
              </a:buClr>
              <a:buSzPts val="1400"/>
              <a:buNone/>
              <a:defRPr sz="1400"/>
            </a:lvl1pPr>
            <a:lvl2pPr marL="914400" lvl="1" indent="-228600" algn="l">
              <a:spcBef>
                <a:spcPts val="240"/>
              </a:spcBef>
              <a:spcAft>
                <a:spcPts val="0"/>
              </a:spcAft>
              <a:buClr>
                <a:schemeClr val="lt1"/>
              </a:buClr>
              <a:buSzPts val="1200"/>
              <a:buNone/>
              <a:defRPr sz="1200"/>
            </a:lvl2pPr>
            <a:lvl3pPr marL="1371600" lvl="2" indent="-228600" algn="l">
              <a:spcBef>
                <a:spcPts val="200"/>
              </a:spcBef>
              <a:spcAft>
                <a:spcPts val="0"/>
              </a:spcAft>
              <a:buClr>
                <a:schemeClr val="lt1"/>
              </a:buClr>
              <a:buSzPts val="1000"/>
              <a:buNone/>
              <a:defRPr sz="1000"/>
            </a:lvl3pPr>
            <a:lvl4pPr marL="1828800" lvl="3" indent="-228600" algn="l">
              <a:spcBef>
                <a:spcPts val="180"/>
              </a:spcBef>
              <a:spcAft>
                <a:spcPts val="0"/>
              </a:spcAft>
              <a:buClr>
                <a:schemeClr val="lt1"/>
              </a:buClr>
              <a:buSzPts val="900"/>
              <a:buNone/>
              <a:defRPr sz="900"/>
            </a:lvl4pPr>
            <a:lvl5pPr marL="2286000" lvl="4" indent="-228600" algn="l">
              <a:spcBef>
                <a:spcPts val="180"/>
              </a:spcBef>
              <a:spcAft>
                <a:spcPts val="0"/>
              </a:spcAft>
              <a:buClr>
                <a:schemeClr val="lt1"/>
              </a:buClr>
              <a:buSzPts val="900"/>
              <a:buNone/>
              <a:defRPr sz="900"/>
            </a:lvl5pPr>
            <a:lvl6pPr marL="2743200" lvl="5" indent="-228600" algn="l">
              <a:spcBef>
                <a:spcPts val="180"/>
              </a:spcBef>
              <a:spcAft>
                <a:spcPts val="0"/>
              </a:spcAft>
              <a:buClr>
                <a:schemeClr val="lt1"/>
              </a:buClr>
              <a:buSzPts val="900"/>
              <a:buNone/>
              <a:defRPr sz="900"/>
            </a:lvl6pPr>
            <a:lvl7pPr marL="3200400" lvl="6" indent="-228600" algn="l">
              <a:spcBef>
                <a:spcPts val="180"/>
              </a:spcBef>
              <a:spcAft>
                <a:spcPts val="0"/>
              </a:spcAft>
              <a:buClr>
                <a:schemeClr val="lt1"/>
              </a:buClr>
              <a:buSzPts val="900"/>
              <a:buNone/>
              <a:defRPr sz="900"/>
            </a:lvl7pPr>
            <a:lvl8pPr marL="3657600" lvl="7" indent="-228600" algn="l">
              <a:spcBef>
                <a:spcPts val="180"/>
              </a:spcBef>
              <a:spcAft>
                <a:spcPts val="0"/>
              </a:spcAft>
              <a:buClr>
                <a:schemeClr val="lt1"/>
              </a:buClr>
              <a:buSzPts val="900"/>
              <a:buNone/>
              <a:defRPr sz="900"/>
            </a:lvl8pPr>
            <a:lvl9pPr marL="4114800" lvl="8" indent="-228600" algn="l">
              <a:spcBef>
                <a:spcPts val="180"/>
              </a:spcBef>
              <a:spcAft>
                <a:spcPts val="0"/>
              </a:spcAft>
              <a:buClr>
                <a:schemeClr val="lt1"/>
              </a:buClr>
              <a:buSzPts val="900"/>
              <a:buNone/>
              <a:defRPr sz="900"/>
            </a:lvl9pPr>
          </a:lstStyle>
          <a:p>
            <a:endParaRPr/>
          </a:p>
        </p:txBody>
      </p:sp>
      <p:sp>
        <p:nvSpPr>
          <p:cNvPr id="62" name="Google Shape;62;p3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9"/>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9"/>
          <p:cNvSpPr>
            <a:spLocks noGrp="1"/>
          </p:cNvSpPr>
          <p:nvPr>
            <p:ph type="pic" idx="2"/>
          </p:nvPr>
        </p:nvSpPr>
        <p:spPr>
          <a:xfrm>
            <a:off x="2389717" y="612775"/>
            <a:ext cx="7315200" cy="4114800"/>
          </a:xfrm>
          <a:prstGeom prst="rect">
            <a:avLst/>
          </a:prstGeom>
          <a:noFill/>
          <a:ln>
            <a:noFill/>
          </a:ln>
        </p:spPr>
      </p:sp>
      <p:sp>
        <p:nvSpPr>
          <p:cNvPr id="68" name="Google Shape;68;p39"/>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lt1"/>
              </a:buClr>
              <a:buSzPts val="1400"/>
              <a:buNone/>
              <a:defRPr sz="1400"/>
            </a:lvl1pPr>
            <a:lvl2pPr marL="914400" lvl="1" indent="-228600" algn="l">
              <a:spcBef>
                <a:spcPts val="240"/>
              </a:spcBef>
              <a:spcAft>
                <a:spcPts val="0"/>
              </a:spcAft>
              <a:buClr>
                <a:schemeClr val="lt1"/>
              </a:buClr>
              <a:buSzPts val="1200"/>
              <a:buNone/>
              <a:defRPr sz="1200"/>
            </a:lvl2pPr>
            <a:lvl3pPr marL="1371600" lvl="2" indent="-228600" algn="l">
              <a:spcBef>
                <a:spcPts val="200"/>
              </a:spcBef>
              <a:spcAft>
                <a:spcPts val="0"/>
              </a:spcAft>
              <a:buClr>
                <a:schemeClr val="lt1"/>
              </a:buClr>
              <a:buSzPts val="1000"/>
              <a:buNone/>
              <a:defRPr sz="1000"/>
            </a:lvl3pPr>
            <a:lvl4pPr marL="1828800" lvl="3" indent="-228600" algn="l">
              <a:spcBef>
                <a:spcPts val="180"/>
              </a:spcBef>
              <a:spcAft>
                <a:spcPts val="0"/>
              </a:spcAft>
              <a:buClr>
                <a:schemeClr val="lt1"/>
              </a:buClr>
              <a:buSzPts val="900"/>
              <a:buNone/>
              <a:defRPr sz="900"/>
            </a:lvl4pPr>
            <a:lvl5pPr marL="2286000" lvl="4" indent="-228600" algn="l">
              <a:spcBef>
                <a:spcPts val="180"/>
              </a:spcBef>
              <a:spcAft>
                <a:spcPts val="0"/>
              </a:spcAft>
              <a:buClr>
                <a:schemeClr val="lt1"/>
              </a:buClr>
              <a:buSzPts val="900"/>
              <a:buNone/>
              <a:defRPr sz="900"/>
            </a:lvl5pPr>
            <a:lvl6pPr marL="2743200" lvl="5" indent="-228600" algn="l">
              <a:spcBef>
                <a:spcPts val="180"/>
              </a:spcBef>
              <a:spcAft>
                <a:spcPts val="0"/>
              </a:spcAft>
              <a:buClr>
                <a:schemeClr val="lt1"/>
              </a:buClr>
              <a:buSzPts val="900"/>
              <a:buNone/>
              <a:defRPr sz="900"/>
            </a:lvl6pPr>
            <a:lvl7pPr marL="3200400" lvl="6" indent="-228600" algn="l">
              <a:spcBef>
                <a:spcPts val="180"/>
              </a:spcBef>
              <a:spcAft>
                <a:spcPts val="0"/>
              </a:spcAft>
              <a:buClr>
                <a:schemeClr val="lt1"/>
              </a:buClr>
              <a:buSzPts val="900"/>
              <a:buNone/>
              <a:defRPr sz="900"/>
            </a:lvl7pPr>
            <a:lvl8pPr marL="3657600" lvl="7" indent="-228600" algn="l">
              <a:spcBef>
                <a:spcPts val="180"/>
              </a:spcBef>
              <a:spcAft>
                <a:spcPts val="0"/>
              </a:spcAft>
              <a:buClr>
                <a:schemeClr val="lt1"/>
              </a:buClr>
              <a:buSzPts val="900"/>
              <a:buNone/>
              <a:defRPr sz="900"/>
            </a:lvl8pPr>
            <a:lvl9pPr marL="4114800" lvl="8" indent="-228600" algn="l">
              <a:spcBef>
                <a:spcPts val="180"/>
              </a:spcBef>
              <a:spcAft>
                <a:spcPts val="0"/>
              </a:spcAft>
              <a:buClr>
                <a:schemeClr val="lt1"/>
              </a:buClr>
              <a:buSzPts val="900"/>
              <a:buNone/>
              <a:defRPr sz="900"/>
            </a:lvl9pPr>
          </a:lstStyle>
          <a:p>
            <a:endParaRPr/>
          </a:p>
        </p:txBody>
      </p:sp>
      <p:sp>
        <p:nvSpPr>
          <p:cNvPr id="69" name="Google Shape;69;p3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
        <p:cNvGrpSpPr/>
        <p:nvPr/>
      </p:nvGrpSpPr>
      <p:grpSpPr>
        <a:xfrm>
          <a:off x="0" y="0"/>
          <a:ext cx="0" cy="0"/>
          <a:chOff x="0" y="0"/>
          <a:chExt cx="0" cy="0"/>
        </a:xfrm>
      </p:grpSpPr>
      <p:sp>
        <p:nvSpPr>
          <p:cNvPr id="10" name="Google Shape;10;p3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0"/>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2" name="Google Shape;12;p3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3" name="Google Shape;13;p3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4" name="Google Shape;14;p3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1905000" y="1295400"/>
            <a:ext cx="8458200" cy="14700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9600"/>
              <a:buFont typeface="Calibri"/>
              <a:buNone/>
            </a:pPr>
            <a:r>
              <a:rPr lang="en-US" sz="9600"/>
              <a:t>Annunciation of the Lord</a:t>
            </a:r>
            <a:endParaRPr/>
          </a:p>
        </p:txBody>
      </p:sp>
      <p:sp>
        <p:nvSpPr>
          <p:cNvPr id="89" name="Google Shape;89;p1"/>
          <p:cNvSpPr txBox="1">
            <a:spLocks noGrp="1"/>
          </p:cNvSpPr>
          <p:nvPr>
            <p:ph type="subTitle" idx="1"/>
          </p:nvPr>
        </p:nvSpPr>
        <p:spPr>
          <a:xfrm>
            <a:off x="2895600" y="4038600"/>
            <a:ext cx="6400800" cy="838200"/>
          </a:xfrm>
          <a:prstGeom prst="rect">
            <a:avLst/>
          </a:prstGeom>
          <a:noFill/>
          <a:ln>
            <a:noFill/>
          </a:ln>
        </p:spPr>
        <p:txBody>
          <a:bodyPr spcFirstLastPara="1" wrap="square" lIns="91425" tIns="45700" rIns="91425" bIns="45700" anchor="t" anchorCtr="0">
            <a:normAutofit lnSpcReduction="10000"/>
          </a:bodyPr>
          <a:lstStyle/>
          <a:p>
            <a:pPr marL="0" lvl="0" indent="0" algn="ctr" rtl="0">
              <a:spcBef>
                <a:spcPts val="0"/>
              </a:spcBef>
              <a:spcAft>
                <a:spcPts val="0"/>
              </a:spcAft>
              <a:buClr>
                <a:schemeClr val="lt1"/>
              </a:buClr>
              <a:buSzPts val="5400"/>
              <a:buNone/>
            </a:pPr>
            <a:r>
              <a:rPr lang="en-US" sz="5400" i="1" dirty="0"/>
              <a:t>Year B</a:t>
            </a:r>
            <a:endParaRPr dirty="0"/>
          </a:p>
        </p:txBody>
      </p:sp>
      <p:sp>
        <p:nvSpPr>
          <p:cNvPr id="90" name="Google Shape;90;p1"/>
          <p:cNvSpPr/>
          <p:nvPr/>
        </p:nvSpPr>
        <p:spPr>
          <a:xfrm>
            <a:off x="1752600" y="4474266"/>
            <a:ext cx="3276600" cy="2246769"/>
          </a:xfrm>
          <a:prstGeom prst="rect">
            <a:avLst/>
          </a:prstGeom>
          <a:solidFill>
            <a:srgbClr val="765703">
              <a:alpha val="69803"/>
            </a:srgb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a:solidFill>
                  <a:schemeClr val="lt1"/>
                </a:solidFill>
                <a:latin typeface="Calibri"/>
                <a:ea typeface="Calibri"/>
                <a:cs typeface="Calibri"/>
                <a:sym typeface="Calibri"/>
              </a:rPr>
              <a:t>Isaiah 7:10-14</a:t>
            </a:r>
            <a:endParaRPr/>
          </a:p>
          <a:p>
            <a:pPr marL="0" marR="0" lvl="0" indent="0" algn="ctr" rtl="0">
              <a:spcBef>
                <a:spcPts val="0"/>
              </a:spcBef>
              <a:spcAft>
                <a:spcPts val="0"/>
              </a:spcAft>
              <a:buNone/>
            </a:pPr>
            <a:r>
              <a:rPr lang="en-US" sz="2800" b="0" i="0" u="none" strike="noStrike" cap="none">
                <a:solidFill>
                  <a:schemeClr val="lt1"/>
                </a:solidFill>
                <a:latin typeface="Calibri"/>
                <a:ea typeface="Calibri"/>
                <a:cs typeface="Calibri"/>
                <a:sym typeface="Calibri"/>
              </a:rPr>
              <a:t>Psalm 45 </a:t>
            </a:r>
            <a:endParaRPr/>
          </a:p>
          <a:p>
            <a:pPr marL="0" marR="0" lvl="0" indent="0" algn="ctr" rtl="0">
              <a:spcBef>
                <a:spcPts val="0"/>
              </a:spcBef>
              <a:spcAft>
                <a:spcPts val="0"/>
              </a:spcAft>
              <a:buNone/>
            </a:pPr>
            <a:r>
              <a:rPr lang="en-US" sz="2800" b="0" i="0" u="none" strike="noStrike" cap="none">
                <a:solidFill>
                  <a:schemeClr val="lt1"/>
                </a:solidFill>
                <a:latin typeface="Calibri"/>
                <a:ea typeface="Calibri"/>
                <a:cs typeface="Calibri"/>
                <a:sym typeface="Calibri"/>
              </a:rPr>
              <a:t>or Psalm 40:5-10  </a:t>
            </a:r>
            <a:endParaRPr/>
          </a:p>
          <a:p>
            <a:pPr marL="0" marR="0" lvl="0" indent="0" algn="ctr" rtl="0">
              <a:spcBef>
                <a:spcPts val="0"/>
              </a:spcBef>
              <a:spcAft>
                <a:spcPts val="0"/>
              </a:spcAft>
              <a:buNone/>
            </a:pPr>
            <a:r>
              <a:rPr lang="en-US" sz="2800" b="0" i="0" u="none" strike="noStrike" cap="none">
                <a:solidFill>
                  <a:schemeClr val="lt1"/>
                </a:solidFill>
                <a:latin typeface="Calibri"/>
                <a:ea typeface="Calibri"/>
                <a:cs typeface="Calibri"/>
                <a:sym typeface="Calibri"/>
              </a:rPr>
              <a:t>Hebrews 10:4-10</a:t>
            </a:r>
            <a:endParaRPr/>
          </a:p>
          <a:p>
            <a:pPr marL="0" marR="0" lvl="0" indent="0" algn="ctr" rtl="0">
              <a:spcBef>
                <a:spcPts val="0"/>
              </a:spcBef>
              <a:spcAft>
                <a:spcPts val="0"/>
              </a:spcAft>
              <a:buNone/>
            </a:pPr>
            <a:r>
              <a:rPr lang="en-US" sz="2800" b="0" i="0" u="none" strike="noStrike" cap="none">
                <a:solidFill>
                  <a:schemeClr val="lt1"/>
                </a:solidFill>
                <a:latin typeface="Calibri"/>
                <a:ea typeface="Calibri"/>
                <a:cs typeface="Calibri"/>
                <a:sym typeface="Calibri"/>
              </a:rPr>
              <a:t>Luke 1:26-38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0"/>
          <p:cNvSpPr txBox="1"/>
          <p:nvPr/>
        </p:nvSpPr>
        <p:spPr>
          <a:xfrm>
            <a:off x="1905000" y="3767078"/>
            <a:ext cx="1447800" cy="28623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F2F2F2"/>
                </a:solidFill>
                <a:latin typeface="Calibri"/>
                <a:ea typeface="Calibri"/>
                <a:cs typeface="Calibri"/>
                <a:sym typeface="Calibri"/>
              </a:rPr>
              <a:t>Merode Annunciation  Altarpiece</a:t>
            </a:r>
            <a:endParaRPr/>
          </a:p>
          <a:p>
            <a:pPr marL="0" marR="0" lvl="0" indent="0" algn="ctr" rtl="0">
              <a:spcBef>
                <a:spcPts val="0"/>
              </a:spcBef>
              <a:spcAft>
                <a:spcPts val="0"/>
              </a:spcAft>
              <a:buNone/>
            </a:pPr>
            <a:endParaRPr sz="1800">
              <a:solidFill>
                <a:srgbClr val="F2F2F2"/>
              </a:solidFill>
              <a:latin typeface="Calibri"/>
              <a:ea typeface="Calibri"/>
              <a:cs typeface="Calibri"/>
              <a:sym typeface="Calibri"/>
            </a:endParaRPr>
          </a:p>
          <a:p>
            <a:pPr marL="0" marR="0" lvl="0" indent="0" algn="ctr" rtl="0">
              <a:spcBef>
                <a:spcPts val="0"/>
              </a:spcBef>
              <a:spcAft>
                <a:spcPts val="0"/>
              </a:spcAft>
              <a:buNone/>
            </a:pPr>
            <a:r>
              <a:rPr lang="en-US" sz="1800">
                <a:solidFill>
                  <a:srgbClr val="F2F2F2"/>
                </a:solidFill>
                <a:latin typeface="Calibri"/>
                <a:ea typeface="Calibri"/>
                <a:cs typeface="Calibri"/>
                <a:sym typeface="Calibri"/>
              </a:rPr>
              <a:t>Roger Campin</a:t>
            </a:r>
            <a:endParaRPr sz="1800">
              <a:solidFill>
                <a:srgbClr val="F2F2F2"/>
              </a:solidFill>
              <a:latin typeface="Calibri"/>
              <a:ea typeface="Calibri"/>
              <a:cs typeface="Calibri"/>
              <a:sym typeface="Calibri"/>
            </a:endParaRPr>
          </a:p>
          <a:p>
            <a:pPr marL="0" marR="0" lvl="0" indent="0" algn="ctr" rtl="0">
              <a:spcBef>
                <a:spcPts val="0"/>
              </a:spcBef>
              <a:spcAft>
                <a:spcPts val="0"/>
              </a:spcAft>
              <a:buNone/>
            </a:pPr>
            <a:r>
              <a:rPr lang="en-US" sz="1800">
                <a:solidFill>
                  <a:srgbClr val="F2F2F2"/>
                </a:solidFill>
                <a:latin typeface="Calibri"/>
                <a:ea typeface="Calibri"/>
                <a:cs typeface="Calibri"/>
                <a:sym typeface="Calibri"/>
              </a:rPr>
              <a:t>Metropolitan Museum of Art, New York</a:t>
            </a:r>
            <a:endParaRPr/>
          </a:p>
        </p:txBody>
      </p:sp>
      <p:pic>
        <p:nvPicPr>
          <p:cNvPr id="144" name="Google Shape;144;p10" descr="https://upload.wikimedia.org/wikipedia/commons/thumb/e/e2/Campin_Annunciation_triptych.jpg/748px-Campin_Annunciation_triptych.jpg"/>
          <p:cNvPicPr preferRelativeResize="0"/>
          <p:nvPr/>
        </p:nvPicPr>
        <p:blipFill rotWithShape="1">
          <a:blip r:embed="rId3">
            <a:alphaModFix/>
          </a:blip>
          <a:srcRect/>
          <a:stretch/>
        </p:blipFill>
        <p:spPr>
          <a:xfrm>
            <a:off x="3598864" y="0"/>
            <a:ext cx="6688137" cy="685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1"/>
          <p:cNvSpPr/>
          <p:nvPr/>
        </p:nvSpPr>
        <p:spPr>
          <a:xfrm>
            <a:off x="2743200" y="1944469"/>
            <a:ext cx="7162800"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lt1"/>
                </a:solidFill>
                <a:latin typeface="Calibri"/>
                <a:ea typeface="Calibri"/>
                <a:cs typeface="Calibri"/>
                <a:sym typeface="Calibri"/>
              </a:rPr>
              <a:t>In the sixth month the angel Gabriel was sent by God to a town in Galilee called Nazareth,</a:t>
            </a:r>
            <a:endParaRPr sz="3600">
              <a:solidFill>
                <a:schemeClr val="lt1"/>
              </a:solidFill>
              <a:latin typeface="Calibri"/>
              <a:ea typeface="Calibri"/>
              <a:cs typeface="Calibri"/>
              <a:sym typeface="Calibri"/>
            </a:endParaRPr>
          </a:p>
        </p:txBody>
      </p:sp>
      <p:sp>
        <p:nvSpPr>
          <p:cNvPr id="150" name="Google Shape;150;p11"/>
          <p:cNvSpPr txBox="1"/>
          <p:nvPr/>
        </p:nvSpPr>
        <p:spPr>
          <a:xfrm>
            <a:off x="5867400" y="4343401"/>
            <a:ext cx="33528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F2F2F2"/>
                </a:solidFill>
                <a:latin typeface="Calibri"/>
                <a:ea typeface="Calibri"/>
                <a:cs typeface="Calibri"/>
                <a:sym typeface="Calibri"/>
              </a:rPr>
              <a:t>Luke 1:26</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2"/>
          <p:cNvSpPr txBox="1"/>
          <p:nvPr/>
        </p:nvSpPr>
        <p:spPr>
          <a:xfrm>
            <a:off x="1752600" y="6248400"/>
            <a:ext cx="87630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F2F2F2"/>
                </a:solidFill>
                <a:latin typeface="Calibri"/>
                <a:ea typeface="Calibri"/>
                <a:cs typeface="Calibri"/>
                <a:sym typeface="Calibri"/>
              </a:rPr>
              <a:t>Gabriel  --  St. George Church, Kurbinovo, Macedonia</a:t>
            </a:r>
            <a:endParaRPr/>
          </a:p>
        </p:txBody>
      </p:sp>
      <p:pic>
        <p:nvPicPr>
          <p:cNvPr id="156" name="Google Shape;156;p12"/>
          <p:cNvPicPr preferRelativeResize="0"/>
          <p:nvPr/>
        </p:nvPicPr>
        <p:blipFill rotWithShape="1">
          <a:blip r:embed="rId3">
            <a:alphaModFix/>
          </a:blip>
          <a:srcRect/>
          <a:stretch/>
        </p:blipFill>
        <p:spPr>
          <a:xfrm>
            <a:off x="2209800" y="152400"/>
            <a:ext cx="7823200" cy="5867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3"/>
          <p:cNvSpPr/>
          <p:nvPr/>
        </p:nvSpPr>
        <p:spPr>
          <a:xfrm>
            <a:off x="2743200" y="1944468"/>
            <a:ext cx="6858000"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lt1"/>
                </a:solidFill>
                <a:latin typeface="Calibri"/>
                <a:ea typeface="Calibri"/>
                <a:cs typeface="Calibri"/>
                <a:sym typeface="Calibri"/>
              </a:rPr>
              <a:t>…to a virgin engaged to a man whose name was Joseph, of the house of David.</a:t>
            </a:r>
            <a:endParaRPr sz="3600">
              <a:solidFill>
                <a:schemeClr val="lt1"/>
              </a:solidFill>
              <a:latin typeface="Calibri"/>
              <a:ea typeface="Calibri"/>
              <a:cs typeface="Calibri"/>
              <a:sym typeface="Calibri"/>
            </a:endParaRPr>
          </a:p>
        </p:txBody>
      </p:sp>
      <p:sp>
        <p:nvSpPr>
          <p:cNvPr id="162" name="Google Shape;162;p13"/>
          <p:cNvSpPr txBox="1"/>
          <p:nvPr/>
        </p:nvSpPr>
        <p:spPr>
          <a:xfrm>
            <a:off x="5791200" y="4343401"/>
            <a:ext cx="33528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F2F2F2"/>
                </a:solidFill>
                <a:latin typeface="Calibri"/>
                <a:ea typeface="Calibri"/>
                <a:cs typeface="Calibri"/>
                <a:sym typeface="Calibri"/>
              </a:rPr>
              <a:t>Luke 1:27a</a:t>
            </a:r>
            <a:endParaRPr sz="2400">
              <a:solidFill>
                <a:srgbClr val="F2F2F2"/>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4"/>
          <p:cNvSpPr txBox="1"/>
          <p:nvPr/>
        </p:nvSpPr>
        <p:spPr>
          <a:xfrm>
            <a:off x="2667000" y="4876800"/>
            <a:ext cx="2133600" cy="18158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rgbClr val="F2F2F2"/>
                </a:solidFill>
                <a:latin typeface="Calibri"/>
                <a:ea typeface="Calibri"/>
                <a:cs typeface="Calibri"/>
                <a:sym typeface="Calibri"/>
              </a:rPr>
              <a:t>Joseph, right panel of Merode Annunciation  Altarpiece</a:t>
            </a:r>
            <a:endParaRPr/>
          </a:p>
          <a:p>
            <a:pPr marL="0" marR="0" lvl="0" indent="0" algn="ctr" rtl="0">
              <a:spcBef>
                <a:spcPts val="0"/>
              </a:spcBef>
              <a:spcAft>
                <a:spcPts val="0"/>
              </a:spcAft>
              <a:buNone/>
            </a:pPr>
            <a:endParaRPr sz="1600">
              <a:solidFill>
                <a:srgbClr val="F2F2F2"/>
              </a:solidFill>
              <a:latin typeface="Calibri"/>
              <a:ea typeface="Calibri"/>
              <a:cs typeface="Calibri"/>
              <a:sym typeface="Calibri"/>
            </a:endParaRPr>
          </a:p>
          <a:p>
            <a:pPr marL="0" marR="0" lvl="0" indent="0" algn="ctr" rtl="0">
              <a:spcBef>
                <a:spcPts val="0"/>
              </a:spcBef>
              <a:spcAft>
                <a:spcPts val="0"/>
              </a:spcAft>
              <a:buNone/>
            </a:pPr>
            <a:r>
              <a:rPr lang="en-US" sz="1600">
                <a:solidFill>
                  <a:srgbClr val="F2F2F2"/>
                </a:solidFill>
                <a:latin typeface="Calibri"/>
                <a:ea typeface="Calibri"/>
                <a:cs typeface="Calibri"/>
                <a:sym typeface="Calibri"/>
              </a:rPr>
              <a:t>Roger Campin</a:t>
            </a:r>
            <a:endParaRPr sz="1600">
              <a:solidFill>
                <a:srgbClr val="F2F2F2"/>
              </a:solidFill>
              <a:latin typeface="Calibri"/>
              <a:ea typeface="Calibri"/>
              <a:cs typeface="Calibri"/>
              <a:sym typeface="Calibri"/>
            </a:endParaRPr>
          </a:p>
          <a:p>
            <a:pPr marL="0" marR="0" lvl="0" indent="0" algn="ctr" rtl="0">
              <a:spcBef>
                <a:spcPts val="0"/>
              </a:spcBef>
              <a:spcAft>
                <a:spcPts val="0"/>
              </a:spcAft>
              <a:buNone/>
            </a:pPr>
            <a:r>
              <a:rPr lang="en-US" sz="1600">
                <a:solidFill>
                  <a:srgbClr val="F2F2F2"/>
                </a:solidFill>
                <a:latin typeface="Calibri"/>
                <a:ea typeface="Calibri"/>
                <a:cs typeface="Calibri"/>
                <a:sym typeface="Calibri"/>
              </a:rPr>
              <a:t>Metropolitan Museum of Art, New York</a:t>
            </a:r>
            <a:endParaRPr/>
          </a:p>
        </p:txBody>
      </p:sp>
      <p:pic>
        <p:nvPicPr>
          <p:cNvPr id="168" name="Google Shape;168;p14"/>
          <p:cNvPicPr preferRelativeResize="0"/>
          <p:nvPr/>
        </p:nvPicPr>
        <p:blipFill rotWithShape="1">
          <a:blip r:embed="rId3">
            <a:alphaModFix/>
          </a:blip>
          <a:srcRect/>
          <a:stretch/>
        </p:blipFill>
        <p:spPr>
          <a:xfrm>
            <a:off x="5638800" y="-17362"/>
            <a:ext cx="3352800" cy="687536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15"/>
          <p:cNvSpPr/>
          <p:nvPr/>
        </p:nvSpPr>
        <p:spPr>
          <a:xfrm>
            <a:off x="2743200" y="1944468"/>
            <a:ext cx="7010400"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lt1"/>
                </a:solidFill>
                <a:latin typeface="Calibri"/>
                <a:ea typeface="Calibri"/>
                <a:cs typeface="Calibri"/>
                <a:sym typeface="Calibri"/>
              </a:rPr>
              <a:t>The angel said to her, "Do not be afraid, Mary, for you have found favor with God.</a:t>
            </a:r>
            <a:endParaRPr sz="3600">
              <a:solidFill>
                <a:schemeClr val="lt1"/>
              </a:solidFill>
              <a:latin typeface="Calibri"/>
              <a:ea typeface="Calibri"/>
              <a:cs typeface="Calibri"/>
              <a:sym typeface="Calibri"/>
            </a:endParaRPr>
          </a:p>
        </p:txBody>
      </p:sp>
      <p:sp>
        <p:nvSpPr>
          <p:cNvPr id="174" name="Google Shape;174;p15"/>
          <p:cNvSpPr txBox="1"/>
          <p:nvPr/>
        </p:nvSpPr>
        <p:spPr>
          <a:xfrm>
            <a:off x="5867400" y="4572001"/>
            <a:ext cx="33528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F2F2F2"/>
                </a:solidFill>
                <a:latin typeface="Calibri"/>
                <a:ea typeface="Calibri"/>
                <a:cs typeface="Calibri"/>
                <a:sym typeface="Calibri"/>
              </a:rPr>
              <a:t>Luke 1:30</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6"/>
          <p:cNvSpPr txBox="1"/>
          <p:nvPr/>
        </p:nvSpPr>
        <p:spPr>
          <a:xfrm>
            <a:off x="2438400" y="4798874"/>
            <a:ext cx="1600200"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F2F2F2"/>
                </a:solidFill>
                <a:latin typeface="Calibri"/>
                <a:ea typeface="Calibri"/>
                <a:cs typeface="Calibri"/>
                <a:sym typeface="Calibri"/>
              </a:rPr>
              <a:t>Behold the Lord’s Servant</a:t>
            </a:r>
            <a:endParaRPr/>
          </a:p>
          <a:p>
            <a:pPr marL="0" marR="0" lvl="0" indent="0" algn="ctr" rtl="0">
              <a:spcBef>
                <a:spcPts val="0"/>
              </a:spcBef>
              <a:spcAft>
                <a:spcPts val="0"/>
              </a:spcAft>
              <a:buNone/>
            </a:pPr>
            <a:endParaRPr sz="1800">
              <a:solidFill>
                <a:srgbClr val="F2F2F2"/>
              </a:solidFill>
              <a:latin typeface="Calibri"/>
              <a:ea typeface="Calibri"/>
              <a:cs typeface="Calibri"/>
              <a:sym typeface="Calibri"/>
            </a:endParaRPr>
          </a:p>
          <a:p>
            <a:pPr marL="0" marR="0" lvl="0" indent="0" algn="ctr" rtl="0">
              <a:spcBef>
                <a:spcPts val="0"/>
              </a:spcBef>
              <a:spcAft>
                <a:spcPts val="0"/>
              </a:spcAft>
              <a:buNone/>
            </a:pPr>
            <a:r>
              <a:rPr lang="en-US" sz="1800">
                <a:solidFill>
                  <a:srgbClr val="F2F2F2"/>
                </a:solidFill>
                <a:latin typeface="Calibri"/>
                <a:ea typeface="Calibri"/>
                <a:cs typeface="Calibri"/>
                <a:sym typeface="Calibri"/>
              </a:rPr>
              <a:t>Dante Rossetti</a:t>
            </a:r>
            <a:endParaRPr/>
          </a:p>
          <a:p>
            <a:pPr marL="0" marR="0" lvl="0" indent="0" algn="ctr" rtl="0">
              <a:spcBef>
                <a:spcPts val="0"/>
              </a:spcBef>
              <a:spcAft>
                <a:spcPts val="0"/>
              </a:spcAft>
              <a:buNone/>
            </a:pPr>
            <a:r>
              <a:rPr lang="en-US" sz="1800">
                <a:solidFill>
                  <a:srgbClr val="F2F2F2"/>
                </a:solidFill>
                <a:latin typeface="Calibri"/>
                <a:ea typeface="Calibri"/>
                <a:cs typeface="Calibri"/>
                <a:sym typeface="Calibri"/>
              </a:rPr>
              <a:t>Tate Britain,</a:t>
            </a:r>
            <a:endParaRPr/>
          </a:p>
          <a:p>
            <a:pPr marL="0" marR="0" lvl="0" indent="0" algn="ctr" rtl="0">
              <a:spcBef>
                <a:spcPts val="0"/>
              </a:spcBef>
              <a:spcAft>
                <a:spcPts val="0"/>
              </a:spcAft>
              <a:buNone/>
            </a:pPr>
            <a:r>
              <a:rPr lang="en-US" sz="1800">
                <a:solidFill>
                  <a:srgbClr val="F2F2F2"/>
                </a:solidFill>
                <a:latin typeface="Calibri"/>
                <a:ea typeface="Calibri"/>
                <a:cs typeface="Calibri"/>
                <a:sym typeface="Calibri"/>
              </a:rPr>
              <a:t>London</a:t>
            </a:r>
            <a:endParaRPr/>
          </a:p>
        </p:txBody>
      </p:sp>
      <p:pic>
        <p:nvPicPr>
          <p:cNvPr id="180" name="Google Shape;180;p16"/>
          <p:cNvPicPr preferRelativeResize="0"/>
          <p:nvPr/>
        </p:nvPicPr>
        <p:blipFill rotWithShape="1">
          <a:blip r:embed="rId3">
            <a:alphaModFix/>
          </a:blip>
          <a:srcRect/>
          <a:stretch/>
        </p:blipFill>
        <p:spPr>
          <a:xfrm>
            <a:off x="5029201" y="0"/>
            <a:ext cx="3951923" cy="6858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7"/>
          <p:cNvSpPr/>
          <p:nvPr/>
        </p:nvSpPr>
        <p:spPr>
          <a:xfrm>
            <a:off x="2743200" y="1944469"/>
            <a:ext cx="7467600"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lt1"/>
                </a:solidFill>
                <a:latin typeface="Calibri"/>
                <a:ea typeface="Calibri"/>
                <a:cs typeface="Calibri"/>
                <a:sym typeface="Calibri"/>
              </a:rPr>
              <a:t>And now, you will conceive in your womb and bear a son, and you will name him Jesus.</a:t>
            </a:r>
            <a:endParaRPr sz="3600">
              <a:solidFill>
                <a:schemeClr val="lt1"/>
              </a:solidFill>
              <a:latin typeface="Calibri"/>
              <a:ea typeface="Calibri"/>
              <a:cs typeface="Calibri"/>
              <a:sym typeface="Calibri"/>
            </a:endParaRPr>
          </a:p>
        </p:txBody>
      </p:sp>
      <p:sp>
        <p:nvSpPr>
          <p:cNvPr id="186" name="Google Shape;186;p17"/>
          <p:cNvSpPr txBox="1"/>
          <p:nvPr/>
        </p:nvSpPr>
        <p:spPr>
          <a:xfrm>
            <a:off x="6096000" y="4648201"/>
            <a:ext cx="33528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F2F2F2"/>
                </a:solidFill>
                <a:latin typeface="Calibri"/>
                <a:ea typeface="Calibri"/>
                <a:cs typeface="Calibri"/>
                <a:sym typeface="Calibri"/>
              </a:rPr>
              <a:t>Luke 1:31</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8"/>
          <p:cNvSpPr txBox="1"/>
          <p:nvPr/>
        </p:nvSpPr>
        <p:spPr>
          <a:xfrm>
            <a:off x="1752600" y="6324600"/>
            <a:ext cx="87630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F2F2F2"/>
                </a:solidFill>
                <a:latin typeface="Calibri"/>
                <a:ea typeface="Calibri"/>
                <a:cs typeface="Calibri"/>
                <a:sym typeface="Calibri"/>
              </a:rPr>
              <a:t>Annunciation  --  Henry Ossawa Tanner, Philadelphia Museum of Art, Philadelphia, PA</a:t>
            </a:r>
            <a:endParaRPr/>
          </a:p>
        </p:txBody>
      </p:sp>
      <p:pic>
        <p:nvPicPr>
          <p:cNvPr id="192" name="Google Shape;192;p18"/>
          <p:cNvPicPr preferRelativeResize="0"/>
          <p:nvPr/>
        </p:nvPicPr>
        <p:blipFill rotWithShape="1">
          <a:blip r:embed="rId3">
            <a:alphaModFix/>
          </a:blip>
          <a:srcRect/>
          <a:stretch/>
        </p:blipFill>
        <p:spPr>
          <a:xfrm>
            <a:off x="2209801" y="-36946"/>
            <a:ext cx="7733109" cy="616081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9"/>
          <p:cNvSpPr/>
          <p:nvPr/>
        </p:nvSpPr>
        <p:spPr>
          <a:xfrm>
            <a:off x="2743200" y="1944469"/>
            <a:ext cx="7086600"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lt1"/>
                </a:solidFill>
                <a:latin typeface="Calibri"/>
                <a:ea typeface="Calibri"/>
                <a:cs typeface="Calibri"/>
                <a:sym typeface="Calibri"/>
              </a:rPr>
              <a:t>“He will be great, and will be called the Son of the Most High, … and of his kingdom there will be no end."</a:t>
            </a:r>
            <a:endParaRPr sz="3600">
              <a:solidFill>
                <a:schemeClr val="lt1"/>
              </a:solidFill>
              <a:latin typeface="Calibri"/>
              <a:ea typeface="Calibri"/>
              <a:cs typeface="Calibri"/>
              <a:sym typeface="Calibri"/>
            </a:endParaRPr>
          </a:p>
        </p:txBody>
      </p:sp>
      <p:sp>
        <p:nvSpPr>
          <p:cNvPr id="198" name="Google Shape;198;p19"/>
          <p:cNvSpPr txBox="1"/>
          <p:nvPr/>
        </p:nvSpPr>
        <p:spPr>
          <a:xfrm>
            <a:off x="6096000" y="4648201"/>
            <a:ext cx="33528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F2F2F2"/>
                </a:solidFill>
                <a:latin typeface="Calibri"/>
                <a:ea typeface="Calibri"/>
                <a:cs typeface="Calibri"/>
                <a:sym typeface="Calibri"/>
              </a:rPr>
              <a:t>Luke 1:32a, 33b</a:t>
            </a:r>
            <a:endParaRPr sz="2400">
              <a:solidFill>
                <a:srgbClr val="F2F2F2"/>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
          <p:cNvSpPr/>
          <p:nvPr/>
        </p:nvSpPr>
        <p:spPr>
          <a:xfrm>
            <a:off x="2743200" y="1944469"/>
            <a:ext cx="7467600"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0" i="0" u="none" strike="noStrike" cap="none">
                <a:solidFill>
                  <a:schemeClr val="lt1"/>
                </a:solidFill>
                <a:latin typeface="Calibri"/>
                <a:ea typeface="Calibri"/>
                <a:cs typeface="Calibri"/>
                <a:sym typeface="Calibri"/>
              </a:rPr>
              <a:t>…the Lord himself will give you a sign. Look, the young woman is with child and shall bear a son, and shall name him Immanuel.</a:t>
            </a:r>
            <a:endParaRPr sz="3600">
              <a:solidFill>
                <a:schemeClr val="lt1"/>
              </a:solidFill>
              <a:latin typeface="Calibri"/>
              <a:ea typeface="Calibri"/>
              <a:cs typeface="Calibri"/>
              <a:sym typeface="Calibri"/>
            </a:endParaRPr>
          </a:p>
        </p:txBody>
      </p:sp>
      <p:sp>
        <p:nvSpPr>
          <p:cNvPr id="96" name="Google Shape;96;p2"/>
          <p:cNvSpPr txBox="1"/>
          <p:nvPr/>
        </p:nvSpPr>
        <p:spPr>
          <a:xfrm>
            <a:off x="6096000" y="4648201"/>
            <a:ext cx="33528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F2F2F2"/>
                </a:solidFill>
                <a:latin typeface="Calibri"/>
                <a:ea typeface="Calibri"/>
                <a:cs typeface="Calibri"/>
                <a:sym typeface="Calibri"/>
              </a:rPr>
              <a:t>Isaiah 7:14</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0"/>
          <p:cNvSpPr txBox="1"/>
          <p:nvPr/>
        </p:nvSpPr>
        <p:spPr>
          <a:xfrm>
            <a:off x="1752600" y="6324600"/>
            <a:ext cx="87630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F2F2F2"/>
                </a:solidFill>
                <a:latin typeface="Calibri"/>
                <a:ea typeface="Calibri"/>
                <a:cs typeface="Calibri"/>
                <a:sym typeface="Calibri"/>
              </a:rPr>
              <a:t>Annunciation  --  JESUS MAFA, Cameroon</a:t>
            </a:r>
            <a:endParaRPr/>
          </a:p>
        </p:txBody>
      </p:sp>
      <p:pic>
        <p:nvPicPr>
          <p:cNvPr id="204" name="Google Shape;204;p20" descr="Title: The Annunciation - Gabriel and Mary&#10;[Click for larger image view]"/>
          <p:cNvPicPr preferRelativeResize="0"/>
          <p:nvPr/>
        </p:nvPicPr>
        <p:blipFill rotWithShape="1">
          <a:blip r:embed="rId3">
            <a:alphaModFix/>
          </a:blip>
          <a:srcRect/>
          <a:stretch/>
        </p:blipFill>
        <p:spPr>
          <a:xfrm>
            <a:off x="1524000" y="163024"/>
            <a:ext cx="9107976" cy="597223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1"/>
          <p:cNvSpPr/>
          <p:nvPr/>
        </p:nvSpPr>
        <p:spPr>
          <a:xfrm>
            <a:off x="2590800" y="1944469"/>
            <a:ext cx="7467600"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lt1"/>
                </a:solidFill>
                <a:latin typeface="Calibri"/>
                <a:ea typeface="Calibri"/>
                <a:cs typeface="Calibri"/>
                <a:sym typeface="Calibri"/>
              </a:rPr>
              <a:t>The angel said to her, "The Holy Spirit will come upon you, and the power of the Most High will overshadow you…</a:t>
            </a:r>
            <a:endParaRPr sz="3600">
              <a:solidFill>
                <a:schemeClr val="lt1"/>
              </a:solidFill>
              <a:latin typeface="Calibri"/>
              <a:ea typeface="Calibri"/>
              <a:cs typeface="Calibri"/>
              <a:sym typeface="Calibri"/>
            </a:endParaRPr>
          </a:p>
        </p:txBody>
      </p:sp>
      <p:sp>
        <p:nvSpPr>
          <p:cNvPr id="210" name="Google Shape;210;p21"/>
          <p:cNvSpPr txBox="1"/>
          <p:nvPr/>
        </p:nvSpPr>
        <p:spPr>
          <a:xfrm>
            <a:off x="6096000" y="4648201"/>
            <a:ext cx="33528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F2F2F2"/>
                </a:solidFill>
                <a:latin typeface="Calibri"/>
                <a:ea typeface="Calibri"/>
                <a:cs typeface="Calibri"/>
                <a:sym typeface="Calibri"/>
              </a:rPr>
              <a:t>Luke 1:35a</a:t>
            </a:r>
            <a:endParaRPr sz="2400">
              <a:solidFill>
                <a:srgbClr val="F2F2F2"/>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2"/>
          <p:cNvSpPr txBox="1"/>
          <p:nvPr/>
        </p:nvSpPr>
        <p:spPr>
          <a:xfrm>
            <a:off x="2133600" y="5105400"/>
            <a:ext cx="2590800" cy="147732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F2F2F2"/>
                </a:solidFill>
                <a:latin typeface="Calibri"/>
                <a:ea typeface="Calibri"/>
                <a:cs typeface="Calibri"/>
                <a:sym typeface="Calibri"/>
              </a:rPr>
              <a:t>The Annunciation  </a:t>
            </a:r>
            <a:endParaRPr/>
          </a:p>
          <a:p>
            <a:pPr marL="0" marR="0" lvl="0" indent="0" algn="ctr" rtl="0">
              <a:spcBef>
                <a:spcPts val="0"/>
              </a:spcBef>
              <a:spcAft>
                <a:spcPts val="0"/>
              </a:spcAft>
              <a:buNone/>
            </a:pPr>
            <a:endParaRPr sz="1800">
              <a:solidFill>
                <a:srgbClr val="F2F2F2"/>
              </a:solidFill>
              <a:latin typeface="Calibri"/>
              <a:ea typeface="Calibri"/>
              <a:cs typeface="Calibri"/>
              <a:sym typeface="Calibri"/>
            </a:endParaRPr>
          </a:p>
          <a:p>
            <a:pPr marL="0" marR="0" lvl="0" indent="0" algn="ctr" rtl="0">
              <a:spcBef>
                <a:spcPts val="0"/>
              </a:spcBef>
              <a:spcAft>
                <a:spcPts val="0"/>
              </a:spcAft>
              <a:buNone/>
            </a:pPr>
            <a:r>
              <a:rPr lang="en-US" sz="1800">
                <a:solidFill>
                  <a:srgbClr val="F2F2F2"/>
                </a:solidFill>
                <a:latin typeface="Calibri"/>
                <a:ea typeface="Calibri"/>
                <a:cs typeface="Calibri"/>
                <a:sym typeface="Calibri"/>
              </a:rPr>
              <a:t>Edward Burne-Jones Birmingham Museum Birmingham, England</a:t>
            </a:r>
            <a:endParaRPr/>
          </a:p>
        </p:txBody>
      </p:sp>
      <p:pic>
        <p:nvPicPr>
          <p:cNvPr id="216" name="Google Shape;216;p22"/>
          <p:cNvPicPr preferRelativeResize="0"/>
          <p:nvPr/>
        </p:nvPicPr>
        <p:blipFill rotWithShape="1">
          <a:blip r:embed="rId3">
            <a:alphaModFix/>
          </a:blip>
          <a:srcRect/>
          <a:stretch/>
        </p:blipFill>
        <p:spPr>
          <a:xfrm>
            <a:off x="5257800" y="62460"/>
            <a:ext cx="4876800" cy="679554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3"/>
          <p:cNvSpPr/>
          <p:nvPr/>
        </p:nvSpPr>
        <p:spPr>
          <a:xfrm>
            <a:off x="2590800" y="1944469"/>
            <a:ext cx="7239000" cy="1789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lt1"/>
                </a:solidFill>
                <a:latin typeface="Calibri"/>
                <a:ea typeface="Calibri"/>
                <a:cs typeface="Calibri"/>
                <a:sym typeface="Calibri"/>
              </a:rPr>
              <a:t>…therefore the child to be born will be holy; he will be called Son of God.”</a:t>
            </a:r>
            <a:endParaRPr/>
          </a:p>
          <a:p>
            <a:pPr marL="0" marR="0" lvl="0" indent="0" algn="l" rtl="0">
              <a:spcBef>
                <a:spcPts val="0"/>
              </a:spcBef>
              <a:spcAft>
                <a:spcPts val="0"/>
              </a:spcAft>
              <a:buNone/>
            </a:pPr>
            <a:endParaRPr sz="3600">
              <a:solidFill>
                <a:schemeClr val="lt1"/>
              </a:solidFill>
              <a:latin typeface="Calibri"/>
              <a:ea typeface="Calibri"/>
              <a:cs typeface="Calibri"/>
              <a:sym typeface="Calibri"/>
            </a:endParaRPr>
          </a:p>
        </p:txBody>
      </p:sp>
      <p:sp>
        <p:nvSpPr>
          <p:cNvPr id="222" name="Google Shape;222;p23"/>
          <p:cNvSpPr txBox="1"/>
          <p:nvPr/>
        </p:nvSpPr>
        <p:spPr>
          <a:xfrm>
            <a:off x="5943600" y="4419601"/>
            <a:ext cx="33528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F2F2F2"/>
                </a:solidFill>
                <a:latin typeface="Calibri"/>
                <a:ea typeface="Calibri"/>
                <a:cs typeface="Calibri"/>
                <a:sym typeface="Calibri"/>
              </a:rPr>
              <a:t>Luke 1:35b</a:t>
            </a:r>
            <a:endParaRPr sz="2400">
              <a:solidFill>
                <a:srgbClr val="F2F2F2"/>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4"/>
          <p:cNvSpPr txBox="1"/>
          <p:nvPr/>
        </p:nvSpPr>
        <p:spPr>
          <a:xfrm>
            <a:off x="1905000" y="5638800"/>
            <a:ext cx="2895600" cy="8617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rgbClr val="F2F2F2"/>
                </a:solidFill>
                <a:latin typeface="Calibri"/>
                <a:ea typeface="Calibri"/>
                <a:cs typeface="Calibri"/>
                <a:sym typeface="Calibri"/>
              </a:rPr>
              <a:t>Madonna and Child</a:t>
            </a:r>
            <a:endParaRPr/>
          </a:p>
          <a:p>
            <a:pPr marL="0" marR="0" lvl="0" indent="0" algn="ctr" rtl="0">
              <a:spcBef>
                <a:spcPts val="0"/>
              </a:spcBef>
              <a:spcAft>
                <a:spcPts val="0"/>
              </a:spcAft>
              <a:buNone/>
            </a:pPr>
            <a:endParaRPr sz="1600">
              <a:solidFill>
                <a:srgbClr val="F2F2F2"/>
              </a:solidFill>
              <a:latin typeface="Calibri"/>
              <a:ea typeface="Calibri"/>
              <a:cs typeface="Calibri"/>
              <a:sym typeface="Calibri"/>
            </a:endParaRPr>
          </a:p>
          <a:p>
            <a:pPr marL="0" marR="0" lvl="0" indent="0" algn="ctr" rtl="0">
              <a:spcBef>
                <a:spcPts val="0"/>
              </a:spcBef>
              <a:spcAft>
                <a:spcPts val="0"/>
              </a:spcAft>
              <a:buNone/>
            </a:pPr>
            <a:r>
              <a:rPr lang="en-US" sz="1600">
                <a:solidFill>
                  <a:srgbClr val="F2F2F2"/>
                </a:solidFill>
                <a:latin typeface="Calibri"/>
                <a:ea typeface="Calibri"/>
                <a:cs typeface="Calibri"/>
                <a:sym typeface="Calibri"/>
              </a:rPr>
              <a:t>Kelly Latimore</a:t>
            </a:r>
            <a:endParaRPr/>
          </a:p>
        </p:txBody>
      </p:sp>
      <p:pic>
        <p:nvPicPr>
          <p:cNvPr id="228" name="Google Shape;228;p24"/>
          <p:cNvPicPr preferRelativeResize="0"/>
          <p:nvPr/>
        </p:nvPicPr>
        <p:blipFill rotWithShape="1">
          <a:blip r:embed="rId3">
            <a:alphaModFix/>
          </a:blip>
          <a:srcRect/>
          <a:stretch/>
        </p:blipFill>
        <p:spPr>
          <a:xfrm>
            <a:off x="4719761" y="-17929"/>
            <a:ext cx="5047286" cy="6858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5"/>
          <p:cNvSpPr/>
          <p:nvPr/>
        </p:nvSpPr>
        <p:spPr>
          <a:xfrm>
            <a:off x="2743200" y="1905001"/>
            <a:ext cx="7086600" cy="34557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lt1"/>
                </a:solidFill>
                <a:latin typeface="Calibri"/>
                <a:ea typeface="Calibri"/>
                <a:cs typeface="Calibri"/>
                <a:sym typeface="Calibri"/>
              </a:rPr>
              <a:t>“And now, your relative Elizabeth in her old age has also conceived a son; …  For nothing will be impossible with God."</a:t>
            </a:r>
            <a:endParaRPr/>
          </a:p>
          <a:p>
            <a:pPr marL="0" marR="0" lvl="0" indent="0" algn="l" rtl="0">
              <a:spcBef>
                <a:spcPts val="0"/>
              </a:spcBef>
              <a:spcAft>
                <a:spcPts val="0"/>
              </a:spcAft>
              <a:buNone/>
            </a:pPr>
            <a:endParaRPr sz="3600">
              <a:solidFill>
                <a:schemeClr val="lt1"/>
              </a:solidFill>
              <a:latin typeface="Calibri"/>
              <a:ea typeface="Calibri"/>
              <a:cs typeface="Calibri"/>
              <a:sym typeface="Calibri"/>
            </a:endParaRPr>
          </a:p>
          <a:p>
            <a:pPr marL="0" marR="0" lvl="0" indent="0" algn="l" rtl="0">
              <a:spcBef>
                <a:spcPts val="0"/>
              </a:spcBef>
              <a:spcAft>
                <a:spcPts val="0"/>
              </a:spcAft>
              <a:buNone/>
            </a:pPr>
            <a:endParaRPr sz="3600">
              <a:solidFill>
                <a:schemeClr val="lt1"/>
              </a:solidFill>
              <a:latin typeface="Calibri"/>
              <a:ea typeface="Calibri"/>
              <a:cs typeface="Calibri"/>
              <a:sym typeface="Calibri"/>
            </a:endParaRPr>
          </a:p>
        </p:txBody>
      </p:sp>
      <p:sp>
        <p:nvSpPr>
          <p:cNvPr id="234" name="Google Shape;234;p25"/>
          <p:cNvSpPr txBox="1"/>
          <p:nvPr/>
        </p:nvSpPr>
        <p:spPr>
          <a:xfrm>
            <a:off x="6096000" y="4648201"/>
            <a:ext cx="33528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F2F2F2"/>
                </a:solidFill>
                <a:latin typeface="Calibri"/>
                <a:ea typeface="Calibri"/>
                <a:cs typeface="Calibri"/>
                <a:sym typeface="Calibri"/>
              </a:rPr>
              <a:t>Luke 1:36a, 37</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6"/>
          <p:cNvSpPr txBox="1"/>
          <p:nvPr/>
        </p:nvSpPr>
        <p:spPr>
          <a:xfrm>
            <a:off x="2438400" y="4923472"/>
            <a:ext cx="2286000" cy="147732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F2F2F2"/>
                </a:solidFill>
                <a:latin typeface="Calibri"/>
                <a:ea typeface="Calibri"/>
                <a:cs typeface="Calibri"/>
                <a:sym typeface="Calibri"/>
              </a:rPr>
              <a:t>Visit of Mary to Elizabeth</a:t>
            </a:r>
            <a:endParaRPr/>
          </a:p>
          <a:p>
            <a:pPr marL="0" marR="0" lvl="0" indent="0" algn="ctr" rtl="0">
              <a:spcBef>
                <a:spcPts val="0"/>
              </a:spcBef>
              <a:spcAft>
                <a:spcPts val="0"/>
              </a:spcAft>
              <a:buNone/>
            </a:pPr>
            <a:endParaRPr sz="1800">
              <a:solidFill>
                <a:srgbClr val="F2F2F2"/>
              </a:solidFill>
              <a:latin typeface="Calibri"/>
              <a:ea typeface="Calibri"/>
              <a:cs typeface="Calibri"/>
              <a:sym typeface="Calibri"/>
            </a:endParaRPr>
          </a:p>
          <a:p>
            <a:pPr marL="0" marR="0" lvl="0" indent="0" algn="ctr" rtl="0">
              <a:spcBef>
                <a:spcPts val="0"/>
              </a:spcBef>
              <a:spcAft>
                <a:spcPts val="0"/>
              </a:spcAft>
              <a:buNone/>
            </a:pPr>
            <a:r>
              <a:rPr lang="en-US" sz="1800">
                <a:solidFill>
                  <a:srgbClr val="F2F2F2"/>
                </a:solidFill>
                <a:latin typeface="Calibri"/>
                <a:ea typeface="Calibri"/>
                <a:cs typeface="Calibri"/>
                <a:sym typeface="Calibri"/>
              </a:rPr>
              <a:t>Keur Moussa Abbey</a:t>
            </a:r>
            <a:endParaRPr/>
          </a:p>
          <a:p>
            <a:pPr marL="0" marR="0" lvl="0" indent="0" algn="ctr" rtl="0">
              <a:spcBef>
                <a:spcPts val="0"/>
              </a:spcBef>
              <a:spcAft>
                <a:spcPts val="0"/>
              </a:spcAft>
              <a:buNone/>
            </a:pPr>
            <a:r>
              <a:rPr lang="en-US" sz="1800">
                <a:solidFill>
                  <a:srgbClr val="F2F2F2"/>
                </a:solidFill>
                <a:latin typeface="Calibri"/>
                <a:ea typeface="Calibri"/>
                <a:cs typeface="Calibri"/>
                <a:sym typeface="Calibri"/>
              </a:rPr>
              <a:t> Senegal</a:t>
            </a:r>
            <a:endParaRPr/>
          </a:p>
        </p:txBody>
      </p:sp>
      <p:sp>
        <p:nvSpPr>
          <p:cNvPr id="240" name="Google Shape;240;p26"/>
          <p:cNvSpPr/>
          <p:nvPr/>
        </p:nvSpPr>
        <p:spPr>
          <a:xfrm>
            <a:off x="3810000" y="2967335"/>
            <a:ext cx="457200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1:38 Then Mary said, "Here am I, the servant of the Lord; let it be with me according to your word." </a:t>
            </a:r>
            <a:endParaRPr sz="1800">
              <a:solidFill>
                <a:schemeClr val="lt1"/>
              </a:solidFill>
              <a:latin typeface="Calibri"/>
              <a:ea typeface="Calibri"/>
              <a:cs typeface="Calibri"/>
              <a:sym typeface="Calibri"/>
            </a:endParaRPr>
          </a:p>
        </p:txBody>
      </p:sp>
      <p:pic>
        <p:nvPicPr>
          <p:cNvPr id="241" name="Google Shape;241;p26"/>
          <p:cNvPicPr preferRelativeResize="0"/>
          <p:nvPr/>
        </p:nvPicPr>
        <p:blipFill rotWithShape="1">
          <a:blip r:embed="rId3">
            <a:alphaModFix/>
          </a:blip>
          <a:srcRect/>
          <a:stretch/>
        </p:blipFill>
        <p:spPr>
          <a:xfrm>
            <a:off x="5334000" y="228600"/>
            <a:ext cx="3994484" cy="63246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7"/>
          <p:cNvSpPr/>
          <p:nvPr/>
        </p:nvSpPr>
        <p:spPr>
          <a:xfrm>
            <a:off x="2743200" y="1905000"/>
            <a:ext cx="7086600"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lt1"/>
                </a:solidFill>
                <a:latin typeface="Calibri"/>
                <a:ea typeface="Calibri"/>
                <a:cs typeface="Calibri"/>
                <a:sym typeface="Calibri"/>
              </a:rPr>
              <a:t>Then Mary said, "Here am I, the servant of the Lord; let it be with me according to your word." </a:t>
            </a:r>
            <a:endParaRPr/>
          </a:p>
          <a:p>
            <a:pPr marL="0" marR="0" lvl="0" indent="0" algn="l" rtl="0">
              <a:spcBef>
                <a:spcPts val="0"/>
              </a:spcBef>
              <a:spcAft>
                <a:spcPts val="0"/>
              </a:spcAft>
              <a:buNone/>
            </a:pPr>
            <a:endParaRPr sz="3600">
              <a:solidFill>
                <a:schemeClr val="lt1"/>
              </a:solidFill>
              <a:latin typeface="Calibri"/>
              <a:ea typeface="Calibri"/>
              <a:cs typeface="Calibri"/>
              <a:sym typeface="Calibri"/>
            </a:endParaRPr>
          </a:p>
        </p:txBody>
      </p:sp>
      <p:sp>
        <p:nvSpPr>
          <p:cNvPr id="247" name="Google Shape;247;p27"/>
          <p:cNvSpPr txBox="1"/>
          <p:nvPr/>
        </p:nvSpPr>
        <p:spPr>
          <a:xfrm>
            <a:off x="6096000" y="4648201"/>
            <a:ext cx="33528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F2F2F2"/>
                </a:solidFill>
                <a:latin typeface="Calibri"/>
                <a:ea typeface="Calibri"/>
                <a:cs typeface="Calibri"/>
                <a:sym typeface="Calibri"/>
              </a:rPr>
              <a:t>Luke 1:38a</a:t>
            </a:r>
            <a:endParaRPr sz="2400">
              <a:solidFill>
                <a:srgbClr val="F2F2F2"/>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28"/>
          <p:cNvSpPr txBox="1"/>
          <p:nvPr/>
        </p:nvSpPr>
        <p:spPr>
          <a:xfrm>
            <a:off x="1752600" y="5152072"/>
            <a:ext cx="3200400" cy="147732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F2F2F2"/>
                </a:solidFill>
                <a:latin typeface="Calibri"/>
                <a:ea typeface="Calibri"/>
                <a:cs typeface="Calibri"/>
                <a:sym typeface="Calibri"/>
              </a:rPr>
              <a:t>Annunciation, detail of Mary</a:t>
            </a:r>
            <a:endParaRPr/>
          </a:p>
          <a:p>
            <a:pPr marL="0" marR="0" lvl="0" indent="0" algn="ctr" rtl="0">
              <a:spcBef>
                <a:spcPts val="0"/>
              </a:spcBef>
              <a:spcAft>
                <a:spcPts val="0"/>
              </a:spcAft>
              <a:buNone/>
            </a:pPr>
            <a:endParaRPr sz="1800">
              <a:solidFill>
                <a:srgbClr val="F2F2F2"/>
              </a:solidFill>
              <a:latin typeface="Calibri"/>
              <a:ea typeface="Calibri"/>
              <a:cs typeface="Calibri"/>
              <a:sym typeface="Calibri"/>
            </a:endParaRPr>
          </a:p>
          <a:p>
            <a:pPr marL="0" marR="0" lvl="0" indent="0" algn="ctr" rtl="0">
              <a:spcBef>
                <a:spcPts val="0"/>
              </a:spcBef>
              <a:spcAft>
                <a:spcPts val="0"/>
              </a:spcAft>
              <a:buNone/>
            </a:pPr>
            <a:r>
              <a:rPr lang="en-US" sz="1800">
                <a:solidFill>
                  <a:srgbClr val="F2F2F2"/>
                </a:solidFill>
                <a:latin typeface="Calibri"/>
                <a:ea typeface="Calibri"/>
                <a:cs typeface="Calibri"/>
                <a:sym typeface="Calibri"/>
              </a:rPr>
              <a:t>Jacopo da Pontormo</a:t>
            </a:r>
            <a:endParaRPr sz="1800">
              <a:solidFill>
                <a:srgbClr val="F2F2F2"/>
              </a:solidFill>
              <a:latin typeface="Calibri"/>
              <a:ea typeface="Calibri"/>
              <a:cs typeface="Calibri"/>
              <a:sym typeface="Calibri"/>
            </a:endParaRPr>
          </a:p>
          <a:p>
            <a:pPr marL="0" marR="0" lvl="0" indent="0" algn="ctr" rtl="0">
              <a:spcBef>
                <a:spcPts val="0"/>
              </a:spcBef>
              <a:spcAft>
                <a:spcPts val="0"/>
              </a:spcAft>
              <a:buNone/>
            </a:pPr>
            <a:r>
              <a:rPr lang="en-US" sz="1800">
                <a:solidFill>
                  <a:srgbClr val="F2F2F2"/>
                </a:solidFill>
                <a:latin typeface="Calibri"/>
                <a:ea typeface="Calibri"/>
                <a:cs typeface="Calibri"/>
                <a:sym typeface="Calibri"/>
              </a:rPr>
              <a:t>Chiesa di Santa Felicita,</a:t>
            </a:r>
            <a:endParaRPr/>
          </a:p>
          <a:p>
            <a:pPr marL="0" marR="0" lvl="0" indent="0" algn="ctr" rtl="0">
              <a:spcBef>
                <a:spcPts val="0"/>
              </a:spcBef>
              <a:spcAft>
                <a:spcPts val="0"/>
              </a:spcAft>
              <a:buNone/>
            </a:pPr>
            <a:r>
              <a:rPr lang="en-US" sz="1800">
                <a:solidFill>
                  <a:srgbClr val="F2F2F2"/>
                </a:solidFill>
                <a:latin typeface="Calibri"/>
                <a:ea typeface="Calibri"/>
                <a:cs typeface="Calibri"/>
                <a:sym typeface="Calibri"/>
              </a:rPr>
              <a:t>Florence, Italy</a:t>
            </a:r>
            <a:endParaRPr/>
          </a:p>
        </p:txBody>
      </p:sp>
      <p:sp>
        <p:nvSpPr>
          <p:cNvPr id="253" name="Google Shape;253;p28"/>
          <p:cNvSpPr/>
          <p:nvPr/>
        </p:nvSpPr>
        <p:spPr>
          <a:xfrm>
            <a:off x="3810000" y="2967335"/>
            <a:ext cx="457200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1:38 Then Mary said, "Here am I, the servant of the Lord; let it be with me according to your word." </a:t>
            </a:r>
            <a:endParaRPr sz="1800">
              <a:solidFill>
                <a:schemeClr val="lt1"/>
              </a:solidFill>
              <a:latin typeface="Calibri"/>
              <a:ea typeface="Calibri"/>
              <a:cs typeface="Calibri"/>
              <a:sym typeface="Calibri"/>
            </a:endParaRPr>
          </a:p>
        </p:txBody>
      </p:sp>
      <p:pic>
        <p:nvPicPr>
          <p:cNvPr id="254" name="Google Shape;254;p28"/>
          <p:cNvPicPr preferRelativeResize="0"/>
          <p:nvPr/>
        </p:nvPicPr>
        <p:blipFill rotWithShape="1">
          <a:blip r:embed="rId3">
            <a:alphaModFix/>
          </a:blip>
          <a:srcRect/>
          <a:stretch/>
        </p:blipFill>
        <p:spPr>
          <a:xfrm>
            <a:off x="5410200" y="0"/>
            <a:ext cx="4723448" cy="6858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29"/>
          <p:cNvSpPr txBox="1">
            <a:spLocks noGrp="1"/>
          </p:cNvSpPr>
          <p:nvPr>
            <p:ph type="title"/>
          </p:nvPr>
        </p:nvSpPr>
        <p:spPr>
          <a:xfrm>
            <a:off x="1981200" y="0"/>
            <a:ext cx="8229600" cy="503238"/>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2000"/>
              <a:buFont typeface="Calibri"/>
              <a:buNone/>
            </a:pPr>
            <a:r>
              <a:rPr lang="en-US" sz="2000"/>
              <a:t>Credits</a:t>
            </a:r>
            <a:endParaRPr/>
          </a:p>
        </p:txBody>
      </p:sp>
      <p:sp>
        <p:nvSpPr>
          <p:cNvPr id="260" name="Google Shape;260;p29"/>
          <p:cNvSpPr txBox="1">
            <a:spLocks noGrp="1"/>
          </p:cNvSpPr>
          <p:nvPr>
            <p:ph type="body" idx="1"/>
          </p:nvPr>
        </p:nvSpPr>
        <p:spPr>
          <a:xfrm>
            <a:off x="1676400" y="381000"/>
            <a:ext cx="8991600" cy="62484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lt1"/>
              </a:buClr>
              <a:buSzPts val="1600"/>
              <a:buNone/>
            </a:pPr>
            <a:r>
              <a:rPr lang="en-US" sz="1600"/>
              <a:t>New Revised Standard Version Bible, copyright 1989, Division of Christian Education of the National Council of the Churches of Christ in the United States of America. Used by permission. All rights reserved.</a:t>
            </a:r>
            <a:endParaRPr/>
          </a:p>
          <a:p>
            <a:pPr marL="342900" lvl="0" indent="-342900" algn="l" rtl="0">
              <a:spcBef>
                <a:spcPts val="320"/>
              </a:spcBef>
              <a:spcAft>
                <a:spcPts val="0"/>
              </a:spcAft>
              <a:buClr>
                <a:schemeClr val="lt1"/>
              </a:buClr>
              <a:buSzPts val="1600"/>
              <a:buNone/>
            </a:pPr>
            <a:r>
              <a:rPr lang="en-US" sz="1600"/>
              <a:t>http://www.flickr.com/photos/paullew/2838876113 - Brother Lawrence, OP</a:t>
            </a:r>
            <a:endParaRPr/>
          </a:p>
          <a:p>
            <a:pPr marL="342900" lvl="0" indent="-342900" algn="l" rtl="0">
              <a:spcBef>
                <a:spcPts val="320"/>
              </a:spcBef>
              <a:spcAft>
                <a:spcPts val="0"/>
              </a:spcAft>
              <a:buClr>
                <a:schemeClr val="lt1"/>
              </a:buClr>
              <a:buSzPts val="1600"/>
              <a:buNone/>
            </a:pPr>
            <a:r>
              <a:rPr lang="en-US" sz="1600"/>
              <a:t>http://www.flickr.com/photos/jondoeforty1/6948838498</a:t>
            </a:r>
            <a:endParaRPr/>
          </a:p>
          <a:p>
            <a:pPr marL="342900" lvl="0" indent="-342900" algn="l" rtl="0">
              <a:spcBef>
                <a:spcPts val="320"/>
              </a:spcBef>
              <a:spcAft>
                <a:spcPts val="0"/>
              </a:spcAft>
              <a:buClr>
                <a:schemeClr val="lt1"/>
              </a:buClr>
              <a:buSzPts val="1600"/>
              <a:buNone/>
            </a:pPr>
            <a:r>
              <a:rPr lang="en-US" sz="1600"/>
              <a:t>http://www.lewpstudio.com - copyright by Lauren Wright Pittman</a:t>
            </a:r>
            <a:endParaRPr/>
          </a:p>
          <a:p>
            <a:pPr marL="342900" lvl="0" indent="-342900" algn="l" rtl="0">
              <a:spcBef>
                <a:spcPts val="320"/>
              </a:spcBef>
              <a:spcAft>
                <a:spcPts val="0"/>
              </a:spcAft>
              <a:buClr>
                <a:schemeClr val="lt1"/>
              </a:buClr>
              <a:buSzPts val="1600"/>
              <a:buNone/>
            </a:pPr>
            <a:r>
              <a:rPr lang="en-US" sz="1600"/>
              <a:t>https://commons.wikimedia.org/wiki/File:The_Great_Isaiah_Scroll_MS_A_(1QIsa)_-_Google_Art_Project-x4-y0.jpg</a:t>
            </a:r>
            <a:endParaRPr/>
          </a:p>
          <a:p>
            <a:pPr marL="342900" lvl="0" indent="-342900" algn="l" rtl="0">
              <a:spcBef>
                <a:spcPts val="320"/>
              </a:spcBef>
              <a:spcAft>
                <a:spcPts val="0"/>
              </a:spcAft>
              <a:buClr>
                <a:schemeClr val="lt1"/>
              </a:buClr>
              <a:buSzPts val="1600"/>
              <a:buNone/>
            </a:pPr>
            <a:r>
              <a:rPr lang="en-US" sz="1600"/>
              <a:t>http://commons.wikimedia.org/wiki/File:Kurbinovo_4.JPG</a:t>
            </a:r>
            <a:endParaRPr sz="1600"/>
          </a:p>
          <a:p>
            <a:pPr marL="342900" lvl="0" indent="-342900" algn="l" rtl="0">
              <a:spcBef>
                <a:spcPts val="320"/>
              </a:spcBef>
              <a:spcAft>
                <a:spcPts val="0"/>
              </a:spcAft>
              <a:buClr>
                <a:schemeClr val="lt1"/>
              </a:buClr>
              <a:buSzPts val="1600"/>
              <a:buNone/>
            </a:pPr>
            <a:r>
              <a:rPr lang="en-US" sz="1600"/>
              <a:t>https://commons.wikimedia.org/wiki/File:Campin_Annunciation_triptych.jpg</a:t>
            </a:r>
            <a:endParaRPr sz="1600"/>
          </a:p>
          <a:p>
            <a:pPr marL="342900" lvl="0" indent="-342900" algn="l" rtl="0">
              <a:spcBef>
                <a:spcPts val="320"/>
              </a:spcBef>
              <a:spcAft>
                <a:spcPts val="0"/>
              </a:spcAft>
              <a:buClr>
                <a:schemeClr val="lt1"/>
              </a:buClr>
              <a:buSzPts val="1600"/>
              <a:buNone/>
            </a:pPr>
            <a:r>
              <a:rPr lang="en-US" sz="1600"/>
              <a:t>https://commons.wikimedia.org/wiki/File:Campin_merode_altarpiece_right_panel.jpg</a:t>
            </a:r>
            <a:endParaRPr sz="1600"/>
          </a:p>
          <a:p>
            <a:pPr marL="342900" lvl="0" indent="-342900" algn="l" rtl="0">
              <a:spcBef>
                <a:spcPts val="320"/>
              </a:spcBef>
              <a:spcAft>
                <a:spcPts val="0"/>
              </a:spcAft>
              <a:buClr>
                <a:schemeClr val="lt1"/>
              </a:buClr>
              <a:buSzPts val="1600"/>
              <a:buNone/>
            </a:pPr>
            <a:r>
              <a:rPr lang="en-US" sz="1600"/>
              <a:t>https://commons.wikimedia.org/wiki/File:Rossetti_Ecce_Ancilla.JPG</a:t>
            </a:r>
            <a:endParaRPr sz="1600"/>
          </a:p>
          <a:p>
            <a:pPr marL="342900" lvl="0" indent="-342900" algn="l" rtl="0">
              <a:spcBef>
                <a:spcPts val="320"/>
              </a:spcBef>
              <a:spcAft>
                <a:spcPts val="0"/>
              </a:spcAft>
              <a:buClr>
                <a:schemeClr val="lt1"/>
              </a:buClr>
              <a:buSzPts val="1600"/>
              <a:buNone/>
            </a:pPr>
            <a:r>
              <a:rPr lang="en-US" sz="1600"/>
              <a:t>http://www.flickr.com/photos/ebarney/4762865759/</a:t>
            </a:r>
            <a:endParaRPr/>
          </a:p>
          <a:p>
            <a:pPr marL="342900" lvl="0" indent="-342900" algn="l" rtl="0">
              <a:spcBef>
                <a:spcPts val="320"/>
              </a:spcBef>
              <a:spcAft>
                <a:spcPts val="0"/>
              </a:spcAft>
              <a:buClr>
                <a:schemeClr val="lt1"/>
              </a:buClr>
              <a:buSzPts val="1600"/>
              <a:buNone/>
            </a:pPr>
            <a:r>
              <a:rPr lang="en-US" sz="1600"/>
              <a:t>http://diglib.library.vanderbilt.edu/act-imagelink.pl?RC=48278</a:t>
            </a:r>
            <a:endParaRPr/>
          </a:p>
          <a:p>
            <a:pPr marL="342900" lvl="0" indent="-342900" algn="l" rtl="0">
              <a:spcBef>
                <a:spcPts val="320"/>
              </a:spcBef>
              <a:spcAft>
                <a:spcPts val="0"/>
              </a:spcAft>
              <a:buClr>
                <a:schemeClr val="lt1"/>
              </a:buClr>
              <a:buSzPts val="1600"/>
              <a:buNone/>
            </a:pPr>
            <a:r>
              <a:rPr lang="en-US" sz="1600"/>
              <a:t>https://commons.wikimedia.org/wiki/File:Edward_Burne-Jones_-_The_Annunciation_-_Google_Art_Project.jpg</a:t>
            </a:r>
            <a:endParaRPr/>
          </a:p>
          <a:p>
            <a:pPr marL="342900" lvl="0" indent="-342900" algn="l" rtl="0">
              <a:spcBef>
                <a:spcPts val="320"/>
              </a:spcBef>
              <a:spcAft>
                <a:spcPts val="0"/>
              </a:spcAft>
              <a:buClr>
                <a:schemeClr val="lt1"/>
              </a:buClr>
              <a:buSzPts val="1600"/>
              <a:buNone/>
            </a:pPr>
            <a:r>
              <a:rPr lang="en-US" sz="1600"/>
              <a:t>https://commons.wikimedia.org/wiki/File:A_japanese_madonna_-_1900_-_Helen_Hyde.jpg</a:t>
            </a:r>
            <a:endParaRPr sz="1600"/>
          </a:p>
          <a:p>
            <a:pPr marL="342900" lvl="0" indent="-342900" algn="l" rtl="0">
              <a:spcBef>
                <a:spcPts val="320"/>
              </a:spcBef>
              <a:spcAft>
                <a:spcPts val="0"/>
              </a:spcAft>
              <a:buClr>
                <a:schemeClr val="lt1"/>
              </a:buClr>
              <a:buSzPts val="1600"/>
              <a:buNone/>
            </a:pPr>
            <a:r>
              <a:rPr lang="en-US" sz="1600"/>
              <a:t>https://kellylatimoreicons.com/contact/</a:t>
            </a:r>
            <a:endParaRPr/>
          </a:p>
          <a:p>
            <a:pPr marL="342900" lvl="0" indent="-342900" algn="l" rtl="0">
              <a:spcBef>
                <a:spcPts val="320"/>
              </a:spcBef>
              <a:spcAft>
                <a:spcPts val="0"/>
              </a:spcAft>
              <a:buClr>
                <a:schemeClr val="lt1"/>
              </a:buClr>
              <a:buSzPts val="1600"/>
              <a:buNone/>
            </a:pPr>
            <a:r>
              <a:rPr lang="en-US" sz="1600"/>
              <a:t>https://commons.wikimedia.org/wiki/File:KeurMoussaAutel.jpg</a:t>
            </a:r>
            <a:endParaRPr/>
          </a:p>
          <a:p>
            <a:pPr marL="342900" lvl="0" indent="-342900" algn="l" rtl="0">
              <a:spcBef>
                <a:spcPts val="320"/>
              </a:spcBef>
              <a:spcAft>
                <a:spcPts val="0"/>
              </a:spcAft>
              <a:buClr>
                <a:schemeClr val="lt1"/>
              </a:buClr>
              <a:buSzPts val="1600"/>
              <a:buNone/>
            </a:pPr>
            <a:r>
              <a:rPr lang="en-US" sz="1600"/>
              <a:t>http://www.flickr.com/photos/8545333@N07/2236199623/</a:t>
            </a:r>
            <a:endParaRPr/>
          </a:p>
          <a:p>
            <a:pPr marL="342900" lvl="0" indent="-342900" algn="l" rtl="0">
              <a:spcBef>
                <a:spcPts val="320"/>
              </a:spcBef>
              <a:spcAft>
                <a:spcPts val="0"/>
              </a:spcAft>
              <a:buClr>
                <a:schemeClr val="lt1"/>
              </a:buClr>
              <a:buSzPts val="1600"/>
              <a:buNone/>
            </a:pPr>
            <a:r>
              <a:rPr lang="en-US" sz="1600"/>
              <a:t>Additional descriptions can be found at the Art in the Christian Tradition image library, a service of the Vanderbilt Divinity Library, http://diglib.library.vanderbilt.edu/.  All images available via Creative Commons 3.0 License.</a:t>
            </a:r>
            <a:endParaRPr/>
          </a:p>
          <a:p>
            <a:pPr marL="342900" lvl="0" indent="-254000" algn="l" rtl="0">
              <a:spcBef>
                <a:spcPts val="280"/>
              </a:spcBef>
              <a:spcAft>
                <a:spcPts val="0"/>
              </a:spcAft>
              <a:buClr>
                <a:schemeClr val="lt1"/>
              </a:buClr>
              <a:buSzPts val="1400"/>
              <a:buNone/>
            </a:pPr>
            <a:endParaRPr sz="1400"/>
          </a:p>
          <a:p>
            <a:pPr marL="342900" lvl="0" indent="-254000" algn="l" rtl="0">
              <a:spcBef>
                <a:spcPts val="280"/>
              </a:spcBef>
              <a:spcAft>
                <a:spcPts val="0"/>
              </a:spcAft>
              <a:buClr>
                <a:schemeClr val="lt1"/>
              </a:buClr>
              <a:buSzPts val="1400"/>
              <a:buNone/>
            </a:pPr>
            <a:endParaRPr sz="1400"/>
          </a:p>
          <a:p>
            <a:pPr marL="342900" lvl="0" indent="-254000" algn="l" rtl="0">
              <a:spcBef>
                <a:spcPts val="280"/>
              </a:spcBef>
              <a:spcAft>
                <a:spcPts val="0"/>
              </a:spcAft>
              <a:buClr>
                <a:schemeClr val="lt1"/>
              </a:buClr>
              <a:buSzPts val="1400"/>
              <a:buNone/>
            </a:pPr>
            <a:endParaRPr sz="14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3"/>
          <p:cNvPicPr preferRelativeResize="0"/>
          <p:nvPr/>
        </p:nvPicPr>
        <p:blipFill rotWithShape="1">
          <a:blip r:embed="rId3">
            <a:alphaModFix/>
          </a:blip>
          <a:srcRect/>
          <a:stretch/>
        </p:blipFill>
        <p:spPr>
          <a:xfrm>
            <a:off x="3200400" y="83861"/>
            <a:ext cx="7620000" cy="6690732"/>
          </a:xfrm>
          <a:prstGeom prst="rect">
            <a:avLst/>
          </a:prstGeom>
          <a:noFill/>
          <a:ln>
            <a:noFill/>
          </a:ln>
        </p:spPr>
      </p:pic>
      <p:sp>
        <p:nvSpPr>
          <p:cNvPr id="102" name="Google Shape;102;p3"/>
          <p:cNvSpPr txBox="1"/>
          <p:nvPr/>
        </p:nvSpPr>
        <p:spPr>
          <a:xfrm>
            <a:off x="1600200" y="3886200"/>
            <a:ext cx="1447800" cy="28007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rgbClr val="F2F2F2"/>
                </a:solidFill>
                <a:latin typeface="Calibri"/>
                <a:ea typeface="Calibri"/>
                <a:cs typeface="Calibri"/>
                <a:sym typeface="Calibri"/>
              </a:rPr>
              <a:t>Isaiah Prophecies the Birth of Christ, Immanuel </a:t>
            </a:r>
            <a:endParaRPr/>
          </a:p>
          <a:p>
            <a:pPr marL="0" marR="0" lvl="0" indent="0" algn="ctr" rtl="0">
              <a:spcBef>
                <a:spcPts val="0"/>
              </a:spcBef>
              <a:spcAft>
                <a:spcPts val="0"/>
              </a:spcAft>
              <a:buNone/>
            </a:pPr>
            <a:endParaRPr sz="1600">
              <a:solidFill>
                <a:srgbClr val="F2F2F2"/>
              </a:solidFill>
              <a:latin typeface="Calibri"/>
              <a:ea typeface="Calibri"/>
              <a:cs typeface="Calibri"/>
              <a:sym typeface="Calibri"/>
            </a:endParaRPr>
          </a:p>
          <a:p>
            <a:pPr marL="0" marR="0" lvl="0" indent="0" algn="ctr" rtl="0">
              <a:spcBef>
                <a:spcPts val="0"/>
              </a:spcBef>
              <a:spcAft>
                <a:spcPts val="0"/>
              </a:spcAft>
              <a:buNone/>
            </a:pPr>
            <a:r>
              <a:rPr lang="en-US" sz="1600">
                <a:solidFill>
                  <a:srgbClr val="F2F2F2"/>
                </a:solidFill>
                <a:latin typeface="Calibri"/>
                <a:ea typeface="Calibri"/>
                <a:cs typeface="Calibri"/>
                <a:sym typeface="Calibri"/>
              </a:rPr>
              <a:t> Joseph Nuttgens, Church of St Etheldrelda, London, England</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4"/>
          <p:cNvSpPr/>
          <p:nvPr/>
        </p:nvSpPr>
        <p:spPr>
          <a:xfrm>
            <a:off x="2590800" y="1944469"/>
            <a:ext cx="7467600"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lt1"/>
                </a:solidFill>
                <a:latin typeface="Calibri"/>
                <a:ea typeface="Calibri"/>
                <a:cs typeface="Calibri"/>
                <a:sym typeface="Calibri"/>
              </a:rPr>
              <a:t>I will cause your name to be celebrated in all generations; therefore the peoples will praise you forever and ever.</a:t>
            </a:r>
            <a:endParaRPr sz="3600">
              <a:solidFill>
                <a:schemeClr val="lt1"/>
              </a:solidFill>
              <a:latin typeface="Calibri"/>
              <a:ea typeface="Calibri"/>
              <a:cs typeface="Calibri"/>
              <a:sym typeface="Calibri"/>
            </a:endParaRPr>
          </a:p>
        </p:txBody>
      </p:sp>
      <p:sp>
        <p:nvSpPr>
          <p:cNvPr id="108" name="Google Shape;108;p4"/>
          <p:cNvSpPr txBox="1"/>
          <p:nvPr/>
        </p:nvSpPr>
        <p:spPr>
          <a:xfrm>
            <a:off x="6096000" y="4648201"/>
            <a:ext cx="33528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F2F2F2"/>
                </a:solidFill>
                <a:latin typeface="Calibri"/>
                <a:ea typeface="Calibri"/>
                <a:cs typeface="Calibri"/>
                <a:sym typeface="Calibri"/>
              </a:rPr>
              <a:t>Psalm 45:17</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5"/>
          <p:cNvPicPr preferRelativeResize="0"/>
          <p:nvPr/>
        </p:nvPicPr>
        <p:blipFill rotWithShape="1">
          <a:blip r:embed="rId3">
            <a:alphaModFix/>
          </a:blip>
          <a:srcRect/>
          <a:stretch/>
        </p:blipFill>
        <p:spPr>
          <a:xfrm>
            <a:off x="3642476" y="0"/>
            <a:ext cx="7025524" cy="6858000"/>
          </a:xfrm>
          <a:prstGeom prst="rect">
            <a:avLst/>
          </a:prstGeom>
          <a:noFill/>
          <a:ln>
            <a:noFill/>
          </a:ln>
        </p:spPr>
      </p:pic>
      <p:sp>
        <p:nvSpPr>
          <p:cNvPr id="114" name="Google Shape;114;p5"/>
          <p:cNvSpPr txBox="1"/>
          <p:nvPr/>
        </p:nvSpPr>
        <p:spPr>
          <a:xfrm>
            <a:off x="1676400" y="5181600"/>
            <a:ext cx="1828800" cy="147732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F2F2F2"/>
                </a:solidFill>
                <a:latin typeface="Calibri"/>
                <a:ea typeface="Calibri"/>
                <a:cs typeface="Calibri"/>
                <a:sym typeface="Calibri"/>
              </a:rPr>
              <a:t>Madonna of the Hummingbirds</a:t>
            </a:r>
            <a:endParaRPr/>
          </a:p>
          <a:p>
            <a:pPr marL="0" marR="0" lvl="0" indent="0" algn="ctr" rtl="0">
              <a:spcBef>
                <a:spcPts val="0"/>
              </a:spcBef>
              <a:spcAft>
                <a:spcPts val="0"/>
              </a:spcAft>
              <a:buNone/>
            </a:pPr>
            <a:endParaRPr sz="1800">
              <a:solidFill>
                <a:srgbClr val="F2F2F2"/>
              </a:solidFill>
              <a:latin typeface="Calibri"/>
              <a:ea typeface="Calibri"/>
              <a:cs typeface="Calibri"/>
              <a:sym typeface="Calibri"/>
            </a:endParaRPr>
          </a:p>
          <a:p>
            <a:pPr marL="0" marR="0" lvl="0" indent="0" algn="ctr" rtl="0">
              <a:spcBef>
                <a:spcPts val="0"/>
              </a:spcBef>
              <a:spcAft>
                <a:spcPts val="0"/>
              </a:spcAft>
              <a:buNone/>
            </a:pPr>
            <a:r>
              <a:rPr lang="en-US" sz="1800">
                <a:solidFill>
                  <a:srgbClr val="F2F2F2"/>
                </a:solidFill>
                <a:latin typeface="Calibri"/>
                <a:ea typeface="Calibri"/>
                <a:cs typeface="Calibri"/>
                <a:sym typeface="Calibri"/>
              </a:rPr>
              <a:t>Mural</a:t>
            </a:r>
            <a:endParaRPr/>
          </a:p>
          <a:p>
            <a:pPr marL="0" marR="0" lvl="0" indent="0" algn="ctr" rtl="0">
              <a:spcBef>
                <a:spcPts val="0"/>
              </a:spcBef>
              <a:spcAft>
                <a:spcPts val="0"/>
              </a:spcAft>
              <a:buNone/>
            </a:pPr>
            <a:r>
              <a:rPr lang="en-US" sz="1800">
                <a:solidFill>
                  <a:srgbClr val="F2F2F2"/>
                </a:solidFill>
                <a:latin typeface="Calibri"/>
                <a:ea typeface="Calibri"/>
                <a:cs typeface="Calibri"/>
                <a:sym typeface="Calibri"/>
              </a:rPr>
              <a:t>Los Angeles, CA</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6"/>
          <p:cNvSpPr txBox="1"/>
          <p:nvPr/>
        </p:nvSpPr>
        <p:spPr>
          <a:xfrm>
            <a:off x="1828800" y="5629870"/>
            <a:ext cx="2514600"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F2F2F2"/>
                </a:solidFill>
                <a:latin typeface="Calibri"/>
                <a:ea typeface="Calibri"/>
                <a:cs typeface="Calibri"/>
                <a:sym typeface="Calibri"/>
              </a:rPr>
              <a:t>Mary's Song</a:t>
            </a:r>
            <a:endParaRPr/>
          </a:p>
          <a:p>
            <a:pPr marL="0" marR="0" lvl="0" indent="0" algn="ctr" rtl="0">
              <a:spcBef>
                <a:spcPts val="0"/>
              </a:spcBef>
              <a:spcAft>
                <a:spcPts val="0"/>
              </a:spcAft>
              <a:buNone/>
            </a:pPr>
            <a:endParaRPr sz="1800">
              <a:solidFill>
                <a:srgbClr val="F2F2F2"/>
              </a:solidFill>
              <a:latin typeface="Calibri"/>
              <a:ea typeface="Calibri"/>
              <a:cs typeface="Calibri"/>
              <a:sym typeface="Calibri"/>
            </a:endParaRPr>
          </a:p>
          <a:p>
            <a:pPr marL="0" marR="0" lvl="0" indent="0" algn="ctr" rtl="0">
              <a:spcBef>
                <a:spcPts val="0"/>
              </a:spcBef>
              <a:spcAft>
                <a:spcPts val="0"/>
              </a:spcAft>
              <a:buNone/>
            </a:pPr>
            <a:r>
              <a:rPr lang="en-US" sz="1800">
                <a:solidFill>
                  <a:srgbClr val="F2F2F2"/>
                </a:solidFill>
                <a:latin typeface="Calibri"/>
                <a:ea typeface="Calibri"/>
                <a:cs typeface="Calibri"/>
                <a:sym typeface="Calibri"/>
              </a:rPr>
              <a:t>Lauren Wright Pittman</a:t>
            </a:r>
            <a:endParaRPr/>
          </a:p>
        </p:txBody>
      </p:sp>
      <p:pic>
        <p:nvPicPr>
          <p:cNvPr id="120" name="Google Shape;120;p6"/>
          <p:cNvPicPr preferRelativeResize="0"/>
          <p:nvPr/>
        </p:nvPicPr>
        <p:blipFill rotWithShape="1">
          <a:blip r:embed="rId3">
            <a:alphaModFix/>
          </a:blip>
          <a:srcRect/>
          <a:stretch/>
        </p:blipFill>
        <p:spPr>
          <a:xfrm>
            <a:off x="4724400" y="381000"/>
            <a:ext cx="4953000" cy="61912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7"/>
          <p:cNvSpPr/>
          <p:nvPr/>
        </p:nvSpPr>
        <p:spPr>
          <a:xfrm>
            <a:off x="2590800" y="1944469"/>
            <a:ext cx="7467600" cy="28623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lt1"/>
                </a:solidFill>
                <a:latin typeface="Calibri"/>
                <a:ea typeface="Calibri"/>
                <a:cs typeface="Calibri"/>
                <a:sym typeface="Calibri"/>
              </a:rPr>
              <a:t> "Here I am; in the scroll of the book it is written of me.  I delight to do your will, O my God; your law is within my heart."</a:t>
            </a:r>
            <a:endParaRPr/>
          </a:p>
          <a:p>
            <a:pPr marL="0" marR="0" lvl="0" indent="0" algn="l" rtl="0">
              <a:spcBef>
                <a:spcPts val="0"/>
              </a:spcBef>
              <a:spcAft>
                <a:spcPts val="0"/>
              </a:spcAft>
              <a:buNone/>
            </a:pPr>
            <a:endParaRPr sz="3600">
              <a:solidFill>
                <a:schemeClr val="lt1"/>
              </a:solidFill>
              <a:latin typeface="Calibri"/>
              <a:ea typeface="Calibri"/>
              <a:cs typeface="Calibri"/>
              <a:sym typeface="Calibri"/>
            </a:endParaRPr>
          </a:p>
        </p:txBody>
      </p:sp>
      <p:sp>
        <p:nvSpPr>
          <p:cNvPr id="126" name="Google Shape;126;p7"/>
          <p:cNvSpPr txBox="1"/>
          <p:nvPr/>
        </p:nvSpPr>
        <p:spPr>
          <a:xfrm>
            <a:off x="6096000" y="4343401"/>
            <a:ext cx="33528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F2F2F2"/>
                </a:solidFill>
                <a:latin typeface="Calibri"/>
                <a:ea typeface="Calibri"/>
                <a:cs typeface="Calibri"/>
                <a:sym typeface="Calibri"/>
              </a:rPr>
              <a:t>Psalm 40:7, 8</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8"/>
          <p:cNvSpPr txBox="1"/>
          <p:nvPr/>
        </p:nvSpPr>
        <p:spPr>
          <a:xfrm>
            <a:off x="1752600" y="6172200"/>
            <a:ext cx="87630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F2F2F2"/>
                </a:solidFill>
                <a:latin typeface="Calibri"/>
                <a:ea typeface="Calibri"/>
                <a:cs typeface="Calibri"/>
                <a:sym typeface="Calibri"/>
              </a:rPr>
              <a:t>Great Isaiah Scroll  --  Qumran, Israel Museum, Jerusalem, Israel</a:t>
            </a:r>
            <a:endParaRPr/>
          </a:p>
        </p:txBody>
      </p:sp>
      <p:pic>
        <p:nvPicPr>
          <p:cNvPr id="132" name="Google Shape;132;p8"/>
          <p:cNvPicPr preferRelativeResize="0"/>
          <p:nvPr/>
        </p:nvPicPr>
        <p:blipFill rotWithShape="1">
          <a:blip r:embed="rId3">
            <a:alphaModFix/>
          </a:blip>
          <a:srcRect/>
          <a:stretch/>
        </p:blipFill>
        <p:spPr>
          <a:xfrm>
            <a:off x="1524000" y="609600"/>
            <a:ext cx="9144000" cy="526851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9"/>
          <p:cNvSpPr/>
          <p:nvPr/>
        </p:nvSpPr>
        <p:spPr>
          <a:xfrm>
            <a:off x="2438400" y="1944469"/>
            <a:ext cx="7467600"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lt1"/>
                </a:solidFill>
                <a:latin typeface="Calibri"/>
                <a:ea typeface="Calibri"/>
                <a:cs typeface="Calibri"/>
                <a:sym typeface="Calibri"/>
              </a:rPr>
              <a:t> 'See, God, I have come to do your will, O God' (in the scroll of the book it is written of me)."</a:t>
            </a:r>
            <a:endParaRPr sz="3600">
              <a:solidFill>
                <a:schemeClr val="lt1"/>
              </a:solidFill>
              <a:latin typeface="Calibri"/>
              <a:ea typeface="Calibri"/>
              <a:cs typeface="Calibri"/>
              <a:sym typeface="Calibri"/>
            </a:endParaRPr>
          </a:p>
        </p:txBody>
      </p:sp>
      <p:sp>
        <p:nvSpPr>
          <p:cNvPr id="138" name="Google Shape;138;p9"/>
          <p:cNvSpPr txBox="1"/>
          <p:nvPr/>
        </p:nvSpPr>
        <p:spPr>
          <a:xfrm>
            <a:off x="5867400" y="4495801"/>
            <a:ext cx="33528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F2F2F2"/>
                </a:solidFill>
                <a:latin typeface="Calibri"/>
                <a:ea typeface="Calibri"/>
                <a:cs typeface="Calibri"/>
                <a:sym typeface="Calibri"/>
              </a:rPr>
              <a:t>Hebrews 10:7</a:t>
            </a:r>
            <a:endParaRPr sz="2400">
              <a:solidFill>
                <a:srgbClr val="F2F2F2"/>
              </a:solidFill>
              <a:latin typeface="Calibri"/>
              <a:ea typeface="Calibri"/>
              <a:cs typeface="Calibri"/>
              <a:sym typeface="Calibri"/>
            </a:endParaRPr>
          </a:p>
          <a:p>
            <a:pPr marL="0" marR="0" lvl="0" indent="0" algn="l" rtl="0">
              <a:spcBef>
                <a:spcPts val="0"/>
              </a:spcBef>
              <a:spcAft>
                <a:spcPts val="0"/>
              </a:spcAft>
              <a:buNone/>
            </a:pPr>
            <a:endParaRPr sz="2400">
              <a:solidFill>
                <a:srgbClr val="F2F2F2"/>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First Sunday after Christmas Day Year A">
  <a:themeElements>
    <a:clrScheme name="Custom 1">
      <a:dk1>
        <a:srgbClr val="000000"/>
      </a:dk1>
      <a:lt1>
        <a:srgbClr val="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29</Slides>
  <Notes>29</Notes>
  <HiddenSlides>0</HiddenSlide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First Sunday after Christmas Day Year A</vt:lpstr>
      <vt:lpstr>Annunciation of the Lord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Annunciation of the Lord</dc:title>
  <dc:creator>Anne</dc:creator>
  <cp:revision>2</cp:revision>
  <dcterms:created xsi:type="dcterms:W3CDTF">2016-08-31T16:46:43Z</dcterms:created>
  <dcterms:modified xsi:type="dcterms:W3CDTF">2024-03-28T13:20:58Z</dcterms:modified>
</cp:coreProperties>
</file>